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16242F"/>
              </a:solidFill>
              <a:prstDash val="solid"/>
              <a:round/>
            </a:ln>
          </a:left>
          <a:right>
            <a:ln w="12700" cap="flat">
              <a:solidFill>
                <a:srgbClr val="16242F"/>
              </a:solidFill>
              <a:prstDash val="solid"/>
              <a:round/>
            </a:ln>
          </a:right>
          <a:top>
            <a:ln w="12700" cap="flat">
              <a:solidFill>
                <a:srgbClr val="16242F"/>
              </a:solidFill>
              <a:prstDash val="solid"/>
              <a:round/>
            </a:ln>
          </a:top>
          <a:bottom>
            <a:ln w="12700" cap="flat">
              <a:solidFill>
                <a:srgbClr val="16242F"/>
              </a:solidFill>
              <a:prstDash val="solid"/>
              <a:round/>
            </a:ln>
          </a:bottom>
          <a:insideH>
            <a:ln w="12700" cap="flat">
              <a:solidFill>
                <a:srgbClr val="16242F"/>
              </a:solidFill>
              <a:prstDash val="solid"/>
              <a:round/>
            </a:ln>
          </a:insideH>
          <a:insideV>
            <a:ln w="12700" cap="flat">
              <a:solidFill>
                <a:srgbClr val="16242F"/>
              </a:solidFill>
              <a:prstDash val="solid"/>
              <a:round/>
            </a:ln>
          </a:insideV>
        </a:tcBdr>
        <a:fill>
          <a:solidFill>
            <a:srgbClr val="F7DBF0"/>
          </a:solidFill>
        </a:fill>
      </a:tcStyle>
    </a:wholeTbl>
    <a:band2H>
      <a:tcTxStyle/>
      <a:tcStyle>
        <a:tcBdr/>
        <a:fill>
          <a:solidFill>
            <a:srgbClr val="FBEEF8"/>
          </a:solidFill>
        </a:fill>
      </a:tcStyle>
    </a:band2H>
    <a:firstCol>
      <a:tcTxStyle b="on" i="off">
        <a:fontRef idx="minor">
          <a:srgbClr val="16242F"/>
        </a:fontRef>
        <a:srgbClr val="16242F"/>
      </a:tcTxStyle>
      <a:tcStyle>
        <a:tcBdr>
          <a:left>
            <a:ln w="12700" cap="flat">
              <a:solidFill>
                <a:srgbClr val="16242F"/>
              </a:solidFill>
              <a:prstDash val="solid"/>
              <a:round/>
            </a:ln>
          </a:left>
          <a:right>
            <a:ln w="12700" cap="flat">
              <a:solidFill>
                <a:srgbClr val="16242F"/>
              </a:solidFill>
              <a:prstDash val="solid"/>
              <a:round/>
            </a:ln>
          </a:right>
          <a:top>
            <a:ln w="12700" cap="flat">
              <a:solidFill>
                <a:srgbClr val="16242F"/>
              </a:solidFill>
              <a:prstDash val="solid"/>
              <a:round/>
            </a:ln>
          </a:top>
          <a:bottom>
            <a:ln w="12700" cap="flat">
              <a:solidFill>
                <a:srgbClr val="16242F"/>
              </a:solidFill>
              <a:prstDash val="solid"/>
              <a:round/>
            </a:ln>
          </a:bottom>
          <a:insideH>
            <a:ln w="12700" cap="flat">
              <a:solidFill>
                <a:srgbClr val="16242F"/>
              </a:solidFill>
              <a:prstDash val="solid"/>
              <a:round/>
            </a:ln>
          </a:insideH>
          <a:insideV>
            <a:ln w="12700" cap="flat">
              <a:solidFill>
                <a:srgbClr val="16242F"/>
              </a:solidFill>
              <a:prstDash val="solid"/>
              <a:round/>
            </a:ln>
          </a:insideV>
        </a:tcBdr>
        <a:fill>
          <a:solidFill>
            <a:schemeClr val="accent1"/>
          </a:solidFill>
        </a:fill>
      </a:tcStyle>
    </a:firstCol>
    <a:lastRow>
      <a:tcTxStyle b="on" i="off">
        <a:fontRef idx="minor">
          <a:srgbClr val="16242F"/>
        </a:fontRef>
        <a:srgbClr val="16242F"/>
      </a:tcTxStyle>
      <a:tcStyle>
        <a:tcBdr>
          <a:left>
            <a:ln w="12700" cap="flat">
              <a:solidFill>
                <a:srgbClr val="16242F"/>
              </a:solidFill>
              <a:prstDash val="solid"/>
              <a:round/>
            </a:ln>
          </a:left>
          <a:right>
            <a:ln w="12700" cap="flat">
              <a:solidFill>
                <a:srgbClr val="16242F"/>
              </a:solidFill>
              <a:prstDash val="solid"/>
              <a:round/>
            </a:ln>
          </a:right>
          <a:top>
            <a:ln w="38100" cap="flat">
              <a:solidFill>
                <a:srgbClr val="16242F"/>
              </a:solidFill>
              <a:prstDash val="solid"/>
              <a:round/>
            </a:ln>
          </a:top>
          <a:bottom>
            <a:ln w="12700" cap="flat">
              <a:solidFill>
                <a:srgbClr val="16242F"/>
              </a:solidFill>
              <a:prstDash val="solid"/>
              <a:round/>
            </a:ln>
          </a:bottom>
          <a:insideH>
            <a:ln w="12700" cap="flat">
              <a:solidFill>
                <a:srgbClr val="16242F"/>
              </a:solidFill>
              <a:prstDash val="solid"/>
              <a:round/>
            </a:ln>
          </a:insideH>
          <a:insideV>
            <a:ln w="12700" cap="flat">
              <a:solidFill>
                <a:srgbClr val="16242F"/>
              </a:solidFill>
              <a:prstDash val="solid"/>
              <a:round/>
            </a:ln>
          </a:insideV>
        </a:tcBdr>
        <a:fill>
          <a:solidFill>
            <a:schemeClr val="accent1"/>
          </a:solidFill>
        </a:fill>
      </a:tcStyle>
    </a:lastRow>
    <a:firstRow>
      <a:tcTxStyle b="on" i="off">
        <a:fontRef idx="minor">
          <a:srgbClr val="16242F"/>
        </a:fontRef>
        <a:srgbClr val="16242F"/>
      </a:tcTxStyle>
      <a:tcStyle>
        <a:tcBdr>
          <a:left>
            <a:ln w="12700" cap="flat">
              <a:solidFill>
                <a:srgbClr val="16242F"/>
              </a:solidFill>
              <a:prstDash val="solid"/>
              <a:round/>
            </a:ln>
          </a:left>
          <a:right>
            <a:ln w="12700" cap="flat">
              <a:solidFill>
                <a:srgbClr val="16242F"/>
              </a:solidFill>
              <a:prstDash val="solid"/>
              <a:round/>
            </a:ln>
          </a:right>
          <a:top>
            <a:ln w="12700" cap="flat">
              <a:solidFill>
                <a:srgbClr val="16242F"/>
              </a:solidFill>
              <a:prstDash val="solid"/>
              <a:round/>
            </a:ln>
          </a:top>
          <a:bottom>
            <a:ln w="38100" cap="flat">
              <a:solidFill>
                <a:srgbClr val="16242F"/>
              </a:solidFill>
              <a:prstDash val="solid"/>
              <a:round/>
            </a:ln>
          </a:bottom>
          <a:insideH>
            <a:ln w="12700" cap="flat">
              <a:solidFill>
                <a:srgbClr val="16242F"/>
              </a:solidFill>
              <a:prstDash val="solid"/>
              <a:round/>
            </a:ln>
          </a:insideH>
          <a:insideV>
            <a:ln w="12700" cap="flat">
              <a:solidFill>
                <a:srgbClr val="16242F"/>
              </a:solidFill>
              <a:prstDash val="solid"/>
              <a:round/>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16242F"/>
              </a:solidFill>
              <a:prstDash val="solid"/>
              <a:round/>
            </a:ln>
          </a:left>
          <a:right>
            <a:ln w="12700" cap="flat">
              <a:solidFill>
                <a:srgbClr val="16242F"/>
              </a:solidFill>
              <a:prstDash val="solid"/>
              <a:round/>
            </a:ln>
          </a:right>
          <a:top>
            <a:ln w="12700" cap="flat">
              <a:solidFill>
                <a:srgbClr val="16242F"/>
              </a:solidFill>
              <a:prstDash val="solid"/>
              <a:round/>
            </a:ln>
          </a:top>
          <a:bottom>
            <a:ln w="12700" cap="flat">
              <a:solidFill>
                <a:srgbClr val="16242F"/>
              </a:solidFill>
              <a:prstDash val="solid"/>
              <a:round/>
            </a:ln>
          </a:bottom>
          <a:insideH>
            <a:ln w="12700" cap="flat">
              <a:solidFill>
                <a:srgbClr val="16242F"/>
              </a:solidFill>
              <a:prstDash val="solid"/>
              <a:round/>
            </a:ln>
          </a:insideH>
          <a:insideV>
            <a:ln w="12700" cap="flat">
              <a:solidFill>
                <a:srgbClr val="16242F"/>
              </a:solidFill>
              <a:prstDash val="solid"/>
              <a:round/>
            </a:ln>
          </a:insideV>
        </a:tcBdr>
        <a:fill>
          <a:solidFill>
            <a:srgbClr val="E6EFE5"/>
          </a:solidFill>
        </a:fill>
      </a:tcStyle>
    </a:wholeTbl>
    <a:band2H>
      <a:tcTxStyle/>
      <a:tcStyle>
        <a:tcBdr/>
        <a:fill>
          <a:solidFill>
            <a:srgbClr val="F3F7F2"/>
          </a:solidFill>
        </a:fill>
      </a:tcStyle>
    </a:band2H>
    <a:firstCol>
      <a:tcTxStyle b="on" i="off">
        <a:fontRef idx="minor">
          <a:srgbClr val="16242F"/>
        </a:fontRef>
        <a:srgbClr val="16242F"/>
      </a:tcTxStyle>
      <a:tcStyle>
        <a:tcBdr>
          <a:left>
            <a:ln w="12700" cap="flat">
              <a:solidFill>
                <a:srgbClr val="16242F"/>
              </a:solidFill>
              <a:prstDash val="solid"/>
              <a:round/>
            </a:ln>
          </a:left>
          <a:right>
            <a:ln w="12700" cap="flat">
              <a:solidFill>
                <a:srgbClr val="16242F"/>
              </a:solidFill>
              <a:prstDash val="solid"/>
              <a:round/>
            </a:ln>
          </a:right>
          <a:top>
            <a:ln w="12700" cap="flat">
              <a:solidFill>
                <a:srgbClr val="16242F"/>
              </a:solidFill>
              <a:prstDash val="solid"/>
              <a:round/>
            </a:ln>
          </a:top>
          <a:bottom>
            <a:ln w="12700" cap="flat">
              <a:solidFill>
                <a:srgbClr val="16242F"/>
              </a:solidFill>
              <a:prstDash val="solid"/>
              <a:round/>
            </a:ln>
          </a:bottom>
          <a:insideH>
            <a:ln w="12700" cap="flat">
              <a:solidFill>
                <a:srgbClr val="16242F"/>
              </a:solidFill>
              <a:prstDash val="solid"/>
              <a:round/>
            </a:ln>
          </a:insideH>
          <a:insideV>
            <a:ln w="12700" cap="flat">
              <a:solidFill>
                <a:srgbClr val="16242F"/>
              </a:solidFill>
              <a:prstDash val="solid"/>
              <a:round/>
            </a:ln>
          </a:insideV>
        </a:tcBdr>
        <a:fill>
          <a:solidFill>
            <a:schemeClr val="accent3"/>
          </a:solidFill>
        </a:fill>
      </a:tcStyle>
    </a:firstCol>
    <a:lastRow>
      <a:tcTxStyle b="on" i="off">
        <a:fontRef idx="minor">
          <a:srgbClr val="16242F"/>
        </a:fontRef>
        <a:srgbClr val="16242F"/>
      </a:tcTxStyle>
      <a:tcStyle>
        <a:tcBdr>
          <a:left>
            <a:ln w="12700" cap="flat">
              <a:solidFill>
                <a:srgbClr val="16242F"/>
              </a:solidFill>
              <a:prstDash val="solid"/>
              <a:round/>
            </a:ln>
          </a:left>
          <a:right>
            <a:ln w="12700" cap="flat">
              <a:solidFill>
                <a:srgbClr val="16242F"/>
              </a:solidFill>
              <a:prstDash val="solid"/>
              <a:round/>
            </a:ln>
          </a:right>
          <a:top>
            <a:ln w="38100" cap="flat">
              <a:solidFill>
                <a:srgbClr val="16242F"/>
              </a:solidFill>
              <a:prstDash val="solid"/>
              <a:round/>
            </a:ln>
          </a:top>
          <a:bottom>
            <a:ln w="12700" cap="flat">
              <a:solidFill>
                <a:srgbClr val="16242F"/>
              </a:solidFill>
              <a:prstDash val="solid"/>
              <a:round/>
            </a:ln>
          </a:bottom>
          <a:insideH>
            <a:ln w="12700" cap="flat">
              <a:solidFill>
                <a:srgbClr val="16242F"/>
              </a:solidFill>
              <a:prstDash val="solid"/>
              <a:round/>
            </a:ln>
          </a:insideH>
          <a:insideV>
            <a:ln w="12700" cap="flat">
              <a:solidFill>
                <a:srgbClr val="16242F"/>
              </a:solidFill>
              <a:prstDash val="solid"/>
              <a:round/>
            </a:ln>
          </a:insideV>
        </a:tcBdr>
        <a:fill>
          <a:solidFill>
            <a:schemeClr val="accent3"/>
          </a:solidFill>
        </a:fill>
      </a:tcStyle>
    </a:lastRow>
    <a:firstRow>
      <a:tcTxStyle b="on" i="off">
        <a:fontRef idx="minor">
          <a:srgbClr val="16242F"/>
        </a:fontRef>
        <a:srgbClr val="16242F"/>
      </a:tcTxStyle>
      <a:tcStyle>
        <a:tcBdr>
          <a:left>
            <a:ln w="12700" cap="flat">
              <a:solidFill>
                <a:srgbClr val="16242F"/>
              </a:solidFill>
              <a:prstDash val="solid"/>
              <a:round/>
            </a:ln>
          </a:left>
          <a:right>
            <a:ln w="12700" cap="flat">
              <a:solidFill>
                <a:srgbClr val="16242F"/>
              </a:solidFill>
              <a:prstDash val="solid"/>
              <a:round/>
            </a:ln>
          </a:right>
          <a:top>
            <a:ln w="12700" cap="flat">
              <a:solidFill>
                <a:srgbClr val="16242F"/>
              </a:solidFill>
              <a:prstDash val="solid"/>
              <a:round/>
            </a:ln>
          </a:top>
          <a:bottom>
            <a:ln w="38100" cap="flat">
              <a:solidFill>
                <a:srgbClr val="16242F"/>
              </a:solidFill>
              <a:prstDash val="solid"/>
              <a:round/>
            </a:ln>
          </a:bottom>
          <a:insideH>
            <a:ln w="12700" cap="flat">
              <a:solidFill>
                <a:srgbClr val="16242F"/>
              </a:solidFill>
              <a:prstDash val="solid"/>
              <a:round/>
            </a:ln>
          </a:insideH>
          <a:insideV>
            <a:ln w="12700" cap="flat">
              <a:solidFill>
                <a:srgbClr val="16242F"/>
              </a:solidFill>
              <a:prstDash val="solid"/>
              <a:round/>
            </a:ln>
          </a:insideV>
        </a:tcBdr>
        <a:fill>
          <a:solidFill>
            <a:schemeClr val="accent3"/>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16242F"/>
              </a:solidFill>
              <a:prstDash val="solid"/>
              <a:round/>
            </a:ln>
          </a:left>
          <a:right>
            <a:ln w="12700" cap="flat">
              <a:solidFill>
                <a:srgbClr val="16242F"/>
              </a:solidFill>
              <a:prstDash val="solid"/>
              <a:round/>
            </a:ln>
          </a:right>
          <a:top>
            <a:ln w="12700" cap="flat">
              <a:solidFill>
                <a:srgbClr val="16242F"/>
              </a:solidFill>
              <a:prstDash val="solid"/>
              <a:round/>
            </a:ln>
          </a:top>
          <a:bottom>
            <a:ln w="12700" cap="flat">
              <a:solidFill>
                <a:srgbClr val="16242F"/>
              </a:solidFill>
              <a:prstDash val="solid"/>
              <a:round/>
            </a:ln>
          </a:bottom>
          <a:insideH>
            <a:ln w="12700" cap="flat">
              <a:solidFill>
                <a:srgbClr val="16242F"/>
              </a:solidFill>
              <a:prstDash val="solid"/>
              <a:round/>
            </a:ln>
          </a:insideH>
          <a:insideV>
            <a:ln w="12700" cap="flat">
              <a:solidFill>
                <a:srgbClr val="16242F"/>
              </a:solidFill>
              <a:prstDash val="solid"/>
              <a:round/>
            </a:ln>
          </a:insideV>
        </a:tcBdr>
        <a:fill>
          <a:solidFill>
            <a:srgbClr val="CBEACE"/>
          </a:solidFill>
        </a:fill>
      </a:tcStyle>
    </a:wholeTbl>
    <a:band2H>
      <a:tcTxStyle/>
      <a:tcStyle>
        <a:tcBdr/>
        <a:fill>
          <a:solidFill>
            <a:srgbClr val="E7F5E8"/>
          </a:solidFill>
        </a:fill>
      </a:tcStyle>
    </a:band2H>
    <a:firstCol>
      <a:tcTxStyle b="on" i="off">
        <a:fontRef idx="minor">
          <a:srgbClr val="16242F"/>
        </a:fontRef>
        <a:srgbClr val="16242F"/>
      </a:tcTxStyle>
      <a:tcStyle>
        <a:tcBdr>
          <a:left>
            <a:ln w="12700" cap="flat">
              <a:solidFill>
                <a:srgbClr val="16242F"/>
              </a:solidFill>
              <a:prstDash val="solid"/>
              <a:round/>
            </a:ln>
          </a:left>
          <a:right>
            <a:ln w="12700" cap="flat">
              <a:solidFill>
                <a:srgbClr val="16242F"/>
              </a:solidFill>
              <a:prstDash val="solid"/>
              <a:round/>
            </a:ln>
          </a:right>
          <a:top>
            <a:ln w="12700" cap="flat">
              <a:solidFill>
                <a:srgbClr val="16242F"/>
              </a:solidFill>
              <a:prstDash val="solid"/>
              <a:round/>
            </a:ln>
          </a:top>
          <a:bottom>
            <a:ln w="12700" cap="flat">
              <a:solidFill>
                <a:srgbClr val="16242F"/>
              </a:solidFill>
              <a:prstDash val="solid"/>
              <a:round/>
            </a:ln>
          </a:bottom>
          <a:insideH>
            <a:ln w="12700" cap="flat">
              <a:solidFill>
                <a:srgbClr val="16242F"/>
              </a:solidFill>
              <a:prstDash val="solid"/>
              <a:round/>
            </a:ln>
          </a:insideH>
          <a:insideV>
            <a:ln w="12700" cap="flat">
              <a:solidFill>
                <a:srgbClr val="16242F"/>
              </a:solidFill>
              <a:prstDash val="solid"/>
              <a:round/>
            </a:ln>
          </a:insideV>
        </a:tcBdr>
        <a:fill>
          <a:solidFill>
            <a:schemeClr val="accent6"/>
          </a:solidFill>
        </a:fill>
      </a:tcStyle>
    </a:firstCol>
    <a:lastRow>
      <a:tcTxStyle b="on" i="off">
        <a:fontRef idx="minor">
          <a:srgbClr val="16242F"/>
        </a:fontRef>
        <a:srgbClr val="16242F"/>
      </a:tcTxStyle>
      <a:tcStyle>
        <a:tcBdr>
          <a:left>
            <a:ln w="12700" cap="flat">
              <a:solidFill>
                <a:srgbClr val="16242F"/>
              </a:solidFill>
              <a:prstDash val="solid"/>
              <a:round/>
            </a:ln>
          </a:left>
          <a:right>
            <a:ln w="12700" cap="flat">
              <a:solidFill>
                <a:srgbClr val="16242F"/>
              </a:solidFill>
              <a:prstDash val="solid"/>
              <a:round/>
            </a:ln>
          </a:right>
          <a:top>
            <a:ln w="38100" cap="flat">
              <a:solidFill>
                <a:srgbClr val="16242F"/>
              </a:solidFill>
              <a:prstDash val="solid"/>
              <a:round/>
            </a:ln>
          </a:top>
          <a:bottom>
            <a:ln w="12700" cap="flat">
              <a:solidFill>
                <a:srgbClr val="16242F"/>
              </a:solidFill>
              <a:prstDash val="solid"/>
              <a:round/>
            </a:ln>
          </a:bottom>
          <a:insideH>
            <a:ln w="12700" cap="flat">
              <a:solidFill>
                <a:srgbClr val="16242F"/>
              </a:solidFill>
              <a:prstDash val="solid"/>
              <a:round/>
            </a:ln>
          </a:insideH>
          <a:insideV>
            <a:ln w="12700" cap="flat">
              <a:solidFill>
                <a:srgbClr val="16242F"/>
              </a:solidFill>
              <a:prstDash val="solid"/>
              <a:round/>
            </a:ln>
          </a:insideV>
        </a:tcBdr>
        <a:fill>
          <a:solidFill>
            <a:schemeClr val="accent6"/>
          </a:solidFill>
        </a:fill>
      </a:tcStyle>
    </a:lastRow>
    <a:firstRow>
      <a:tcTxStyle b="on" i="off">
        <a:fontRef idx="minor">
          <a:srgbClr val="16242F"/>
        </a:fontRef>
        <a:srgbClr val="16242F"/>
      </a:tcTxStyle>
      <a:tcStyle>
        <a:tcBdr>
          <a:left>
            <a:ln w="12700" cap="flat">
              <a:solidFill>
                <a:srgbClr val="16242F"/>
              </a:solidFill>
              <a:prstDash val="solid"/>
              <a:round/>
            </a:ln>
          </a:left>
          <a:right>
            <a:ln w="12700" cap="flat">
              <a:solidFill>
                <a:srgbClr val="16242F"/>
              </a:solidFill>
              <a:prstDash val="solid"/>
              <a:round/>
            </a:ln>
          </a:right>
          <a:top>
            <a:ln w="12700" cap="flat">
              <a:solidFill>
                <a:srgbClr val="16242F"/>
              </a:solidFill>
              <a:prstDash val="solid"/>
              <a:round/>
            </a:ln>
          </a:top>
          <a:bottom>
            <a:ln w="38100" cap="flat">
              <a:solidFill>
                <a:srgbClr val="16242F"/>
              </a:solidFill>
              <a:prstDash val="solid"/>
              <a:round/>
            </a:ln>
          </a:bottom>
          <a:insideH>
            <a:ln w="12700" cap="flat">
              <a:solidFill>
                <a:srgbClr val="16242F"/>
              </a:solidFill>
              <a:prstDash val="solid"/>
              <a:round/>
            </a:ln>
          </a:insideH>
          <a:insideV>
            <a:ln w="12700" cap="flat">
              <a:solidFill>
                <a:srgbClr val="16242F"/>
              </a:solidFill>
              <a:prstDash val="solid"/>
              <a:round/>
            </a:ln>
          </a:insideV>
        </a:tcBdr>
        <a:fill>
          <a:solidFill>
            <a:schemeClr val="accent6"/>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16242F"/>
          </a:solidFill>
        </a:fill>
      </a:tcStyle>
    </a:band2H>
    <a:firstCol>
      <a:tcTxStyle b="on" i="off">
        <a:fontRef idx="minor">
          <a:srgbClr val="16242F"/>
        </a:fontRef>
        <a:srgbClr val="1624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FFFFFF"/>
        </a:fontRef>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16242F"/>
          </a:solidFill>
        </a:fill>
      </a:tcStyle>
    </a:lastRow>
    <a:firstRow>
      <a:tcTxStyle b="on" i="off">
        <a:fontRef idx="minor">
          <a:srgbClr val="16242F"/>
        </a:fontRef>
        <a:srgbClr val="16242F"/>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16242F"/>
              </a:solidFill>
              <a:prstDash val="solid"/>
              <a:round/>
            </a:ln>
          </a:left>
          <a:right>
            <a:ln w="12700" cap="flat">
              <a:solidFill>
                <a:srgbClr val="16242F"/>
              </a:solidFill>
              <a:prstDash val="solid"/>
              <a:round/>
            </a:ln>
          </a:right>
          <a:top>
            <a:ln w="12700" cap="flat">
              <a:solidFill>
                <a:srgbClr val="16242F"/>
              </a:solidFill>
              <a:prstDash val="solid"/>
              <a:round/>
            </a:ln>
          </a:top>
          <a:bottom>
            <a:ln w="12700" cap="flat">
              <a:solidFill>
                <a:srgbClr val="16242F"/>
              </a:solidFill>
              <a:prstDash val="solid"/>
              <a:round/>
            </a:ln>
          </a:bottom>
          <a:insideH>
            <a:ln w="12700" cap="flat">
              <a:solidFill>
                <a:srgbClr val="16242F"/>
              </a:solidFill>
              <a:prstDash val="solid"/>
              <a:round/>
            </a:ln>
          </a:insideH>
          <a:insideV>
            <a:ln w="12700" cap="flat">
              <a:solidFill>
                <a:srgbClr val="16242F"/>
              </a:solidFill>
              <a:prstDash val="solid"/>
              <a:round/>
            </a:ln>
          </a:insideV>
        </a:tcBdr>
        <a:fill>
          <a:solidFill>
            <a:srgbClr val="FFFFFF"/>
          </a:solidFill>
        </a:fill>
      </a:tcStyle>
    </a:wholeTbl>
    <a:band2H>
      <a:tcTxStyle/>
      <a:tcStyle>
        <a:tcBdr/>
        <a:fill>
          <a:solidFill>
            <a:srgbClr val="FFFFFF"/>
          </a:solidFill>
        </a:fill>
      </a:tcStyle>
    </a:band2H>
    <a:firstCol>
      <a:tcTxStyle b="on" i="off">
        <a:fontRef idx="minor">
          <a:srgbClr val="16242F"/>
        </a:fontRef>
        <a:srgbClr val="16242F"/>
      </a:tcTxStyle>
      <a:tcStyle>
        <a:tcBdr>
          <a:left>
            <a:ln w="12700" cap="flat">
              <a:solidFill>
                <a:srgbClr val="16242F"/>
              </a:solidFill>
              <a:prstDash val="solid"/>
              <a:round/>
            </a:ln>
          </a:left>
          <a:right>
            <a:ln w="12700" cap="flat">
              <a:solidFill>
                <a:srgbClr val="16242F"/>
              </a:solidFill>
              <a:prstDash val="solid"/>
              <a:round/>
            </a:ln>
          </a:right>
          <a:top>
            <a:ln w="12700" cap="flat">
              <a:solidFill>
                <a:srgbClr val="16242F"/>
              </a:solidFill>
              <a:prstDash val="solid"/>
              <a:round/>
            </a:ln>
          </a:top>
          <a:bottom>
            <a:ln w="12700" cap="flat">
              <a:solidFill>
                <a:srgbClr val="16242F"/>
              </a:solidFill>
              <a:prstDash val="solid"/>
              <a:round/>
            </a:ln>
          </a:bottom>
          <a:insideH>
            <a:ln w="12700" cap="flat">
              <a:solidFill>
                <a:srgbClr val="16242F"/>
              </a:solidFill>
              <a:prstDash val="solid"/>
              <a:round/>
            </a:ln>
          </a:insideH>
          <a:insideV>
            <a:ln w="12700" cap="flat">
              <a:solidFill>
                <a:srgbClr val="16242F"/>
              </a:solidFill>
              <a:prstDash val="solid"/>
              <a:round/>
            </a:ln>
          </a:insideV>
        </a:tcBdr>
        <a:fill>
          <a:solidFill>
            <a:srgbClr val="FFFFFF"/>
          </a:solidFill>
        </a:fill>
      </a:tcStyle>
    </a:firstCol>
    <a:lastRow>
      <a:tcTxStyle b="on" i="off">
        <a:fontRef idx="minor">
          <a:srgbClr val="16242F"/>
        </a:fontRef>
        <a:srgbClr val="16242F"/>
      </a:tcTxStyle>
      <a:tcStyle>
        <a:tcBdr>
          <a:left>
            <a:ln w="12700" cap="flat">
              <a:solidFill>
                <a:srgbClr val="16242F"/>
              </a:solidFill>
              <a:prstDash val="solid"/>
              <a:round/>
            </a:ln>
          </a:left>
          <a:right>
            <a:ln w="12700" cap="flat">
              <a:solidFill>
                <a:srgbClr val="16242F"/>
              </a:solidFill>
              <a:prstDash val="solid"/>
              <a:round/>
            </a:ln>
          </a:right>
          <a:top>
            <a:ln w="38100" cap="flat">
              <a:solidFill>
                <a:srgbClr val="16242F"/>
              </a:solidFill>
              <a:prstDash val="solid"/>
              <a:round/>
            </a:ln>
          </a:top>
          <a:bottom>
            <a:ln w="12700" cap="flat">
              <a:solidFill>
                <a:srgbClr val="16242F"/>
              </a:solidFill>
              <a:prstDash val="solid"/>
              <a:round/>
            </a:ln>
          </a:bottom>
          <a:insideH>
            <a:ln w="12700" cap="flat">
              <a:solidFill>
                <a:srgbClr val="16242F"/>
              </a:solidFill>
              <a:prstDash val="solid"/>
              <a:round/>
            </a:ln>
          </a:insideH>
          <a:insideV>
            <a:ln w="12700" cap="flat">
              <a:solidFill>
                <a:srgbClr val="16242F"/>
              </a:solidFill>
              <a:prstDash val="solid"/>
              <a:round/>
            </a:ln>
          </a:insideV>
        </a:tcBdr>
        <a:fill>
          <a:solidFill>
            <a:srgbClr val="FFFFFF"/>
          </a:solidFill>
        </a:fill>
      </a:tcStyle>
    </a:lastRow>
    <a:firstRow>
      <a:tcTxStyle b="on" i="off">
        <a:fontRef idx="minor">
          <a:srgbClr val="16242F"/>
        </a:fontRef>
        <a:srgbClr val="16242F"/>
      </a:tcTxStyle>
      <a:tcStyle>
        <a:tcBdr>
          <a:left>
            <a:ln w="12700" cap="flat">
              <a:solidFill>
                <a:srgbClr val="16242F"/>
              </a:solidFill>
              <a:prstDash val="solid"/>
              <a:round/>
            </a:ln>
          </a:left>
          <a:right>
            <a:ln w="12700" cap="flat">
              <a:solidFill>
                <a:srgbClr val="16242F"/>
              </a:solidFill>
              <a:prstDash val="solid"/>
              <a:round/>
            </a:ln>
          </a:right>
          <a:top>
            <a:ln w="12700" cap="flat">
              <a:solidFill>
                <a:srgbClr val="16242F"/>
              </a:solidFill>
              <a:prstDash val="solid"/>
              <a:round/>
            </a:ln>
          </a:top>
          <a:bottom>
            <a:ln w="38100" cap="flat">
              <a:solidFill>
                <a:srgbClr val="16242F"/>
              </a:solidFill>
              <a:prstDash val="solid"/>
              <a:round/>
            </a:ln>
          </a:bottom>
          <a:insideH>
            <a:ln w="12700" cap="flat">
              <a:solidFill>
                <a:srgbClr val="16242F"/>
              </a:solidFill>
              <a:prstDash val="solid"/>
              <a:round/>
            </a:ln>
          </a:insideH>
          <a:insideV>
            <a:ln w="12700" cap="flat">
              <a:solidFill>
                <a:srgbClr val="16242F"/>
              </a:solidFill>
              <a:prstDash val="solid"/>
              <a:round/>
            </a:ln>
          </a:insideV>
        </a:tcBdr>
        <a:fill>
          <a:solidFill>
            <a:srgbClr val="FFFFFF"/>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74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07" name="Shape 507"/>
          <p:cNvSpPr>
            <a:spLocks noGrp="1" noRot="1" noChangeAspect="1"/>
          </p:cNvSpPr>
          <p:nvPr>
            <p:ph type="sldImg"/>
          </p:nvPr>
        </p:nvSpPr>
        <p:spPr>
          <a:xfrm>
            <a:off x="1143000" y="685800"/>
            <a:ext cx="4572000" cy="3429000"/>
          </a:xfrm>
          <a:prstGeom prst="rect">
            <a:avLst/>
          </a:prstGeom>
        </p:spPr>
        <p:txBody>
          <a:bodyPr/>
          <a:lstStyle/>
          <a:p>
            <a:endParaRPr/>
          </a:p>
        </p:txBody>
      </p:sp>
      <p:sp>
        <p:nvSpPr>
          <p:cNvPr id="508" name="Shape 5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USTOM">
    <p:spTree>
      <p:nvGrpSpPr>
        <p:cNvPr id="1" name=""/>
        <p:cNvGrpSpPr/>
        <p:nvPr/>
      </p:nvGrpSpPr>
      <p:grpSpPr>
        <a:xfrm>
          <a:off x="0" y="0"/>
          <a:ext cx="0" cy="0"/>
          <a:chOff x="0" y="0"/>
          <a:chExt cx="0" cy="0"/>
        </a:xfrm>
      </p:grpSpPr>
      <p:grpSp>
        <p:nvGrpSpPr>
          <p:cNvPr id="46" name="Google Shape;44;p2"/>
          <p:cNvGrpSpPr/>
          <p:nvPr/>
        </p:nvGrpSpPr>
        <p:grpSpPr>
          <a:xfrm>
            <a:off x="852246" y="3768247"/>
            <a:ext cx="3707096" cy="1936168"/>
            <a:chOff x="0" y="0"/>
            <a:chExt cx="3707095" cy="1936167"/>
          </a:xfrm>
        </p:grpSpPr>
        <p:sp>
          <p:nvSpPr>
            <p:cNvPr id="44" name="Google Shape;45;p2"/>
            <p:cNvSpPr/>
            <p:nvPr/>
          </p:nvSpPr>
          <p:spPr>
            <a:xfrm>
              <a:off x="0" y="0"/>
              <a:ext cx="3707096" cy="1921482"/>
            </a:xfrm>
            <a:prstGeom prst="roundRect">
              <a:avLst>
                <a:gd name="adj" fmla="val 9303"/>
              </a:avLst>
            </a:prstGeom>
            <a:solidFill>
              <a:srgbClr val="1F3240"/>
            </a:solidFill>
            <a:ln w="12700" cap="flat">
              <a:noFill/>
              <a:miter lim="400000"/>
            </a:ln>
            <a:effectLst>
              <a:outerShdw blurRad="63500" rotWithShape="0">
                <a:srgbClr val="000000">
                  <a:alpha val="9800"/>
                </a:srgbClr>
              </a:outerShdw>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45" name="Google Shape;46;p2"/>
            <p:cNvSpPr/>
            <p:nvPr/>
          </p:nvSpPr>
          <p:spPr>
            <a:xfrm>
              <a:off x="0" y="14685"/>
              <a:ext cx="3707096" cy="1921483"/>
            </a:xfrm>
            <a:prstGeom prst="roundRect">
              <a:avLst>
                <a:gd name="adj" fmla="val 9303"/>
              </a:avLst>
            </a:prstGeom>
            <a:solidFill>
              <a:srgbClr val="000000">
                <a:alpha val="13100"/>
              </a:srgbClr>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grpSp>
        <p:nvGrpSpPr>
          <p:cNvPr id="50" name="Google Shape;47;p2"/>
          <p:cNvGrpSpPr/>
          <p:nvPr/>
        </p:nvGrpSpPr>
        <p:grpSpPr>
          <a:xfrm>
            <a:off x="987983" y="3878296"/>
            <a:ext cx="635281" cy="147601"/>
            <a:chOff x="0" y="0"/>
            <a:chExt cx="635280" cy="147600"/>
          </a:xfrm>
        </p:grpSpPr>
        <p:sp>
          <p:nvSpPr>
            <p:cNvPr id="47" name="Google Shape;48;p2"/>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48" name="Google Shape;49;p2"/>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49" name="Google Shape;50;p2"/>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51" name="Google Shape;51;p2"/>
          <p:cNvSpPr/>
          <p:nvPr/>
        </p:nvSpPr>
        <p:spPr>
          <a:xfrm>
            <a:off x="1618137" y="949637"/>
            <a:ext cx="8893201" cy="4109401"/>
          </a:xfrm>
          <a:prstGeom prst="roundRect">
            <a:avLst>
              <a:gd name="adj" fmla="val 3539"/>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grpSp>
        <p:nvGrpSpPr>
          <p:cNvPr id="55" name="Google Shape;52;p2"/>
          <p:cNvGrpSpPr/>
          <p:nvPr/>
        </p:nvGrpSpPr>
        <p:grpSpPr>
          <a:xfrm>
            <a:off x="1771383" y="1059747"/>
            <a:ext cx="635281" cy="147601"/>
            <a:chOff x="0" y="0"/>
            <a:chExt cx="635280" cy="147600"/>
          </a:xfrm>
        </p:grpSpPr>
        <p:sp>
          <p:nvSpPr>
            <p:cNvPr id="52" name="Google Shape;53;p2"/>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53" name="Google Shape;54;p2"/>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54" name="Google Shape;55;p2"/>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grpSp>
        <p:nvGrpSpPr>
          <p:cNvPr id="58" name="Google Shape;56;p2"/>
          <p:cNvGrpSpPr/>
          <p:nvPr/>
        </p:nvGrpSpPr>
        <p:grpSpPr>
          <a:xfrm>
            <a:off x="5520051" y="4606375"/>
            <a:ext cx="5362500" cy="1301976"/>
            <a:chOff x="0" y="0"/>
            <a:chExt cx="5362499" cy="1301975"/>
          </a:xfrm>
        </p:grpSpPr>
        <p:sp>
          <p:nvSpPr>
            <p:cNvPr id="56" name="Google Shape;57;p2"/>
            <p:cNvSpPr/>
            <p:nvPr/>
          </p:nvSpPr>
          <p:spPr>
            <a:xfrm>
              <a:off x="0" y="-1"/>
              <a:ext cx="5362500" cy="1292101"/>
            </a:xfrm>
            <a:prstGeom prst="roundRect">
              <a:avLst>
                <a:gd name="adj" fmla="val 9303"/>
              </a:avLst>
            </a:prstGeom>
            <a:solidFill>
              <a:srgbClr val="1F3240"/>
            </a:solidFill>
            <a:ln w="12700" cap="flat">
              <a:noFill/>
              <a:miter lim="400000"/>
            </a:ln>
            <a:effectLst>
              <a:outerShdw blurRad="63500" rotWithShape="0">
                <a:srgbClr val="000000">
                  <a:alpha val="9800"/>
                </a:srgbClr>
              </a:outerShdw>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57" name="Google Shape;58;p2"/>
            <p:cNvSpPr/>
            <p:nvPr/>
          </p:nvSpPr>
          <p:spPr>
            <a:xfrm>
              <a:off x="0" y="9874"/>
              <a:ext cx="5362500" cy="1292101"/>
            </a:xfrm>
            <a:prstGeom prst="roundRect">
              <a:avLst>
                <a:gd name="adj" fmla="val 9303"/>
              </a:avLst>
            </a:prstGeom>
            <a:solidFill>
              <a:srgbClr val="000000">
                <a:alpha val="13100"/>
              </a:srgbClr>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grpSp>
        <p:nvGrpSpPr>
          <p:cNvPr id="62" name="Google Shape;59;p2"/>
          <p:cNvGrpSpPr/>
          <p:nvPr/>
        </p:nvGrpSpPr>
        <p:grpSpPr>
          <a:xfrm>
            <a:off x="5655733" y="4716496"/>
            <a:ext cx="635281" cy="147601"/>
            <a:chOff x="0" y="0"/>
            <a:chExt cx="635280" cy="147600"/>
          </a:xfrm>
        </p:grpSpPr>
        <p:sp>
          <p:nvSpPr>
            <p:cNvPr id="59" name="Google Shape;60;p2"/>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60" name="Google Shape;61;p2"/>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61" name="Google Shape;62;p2"/>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63" name="Title Text"/>
          <p:cNvSpPr txBox="1">
            <a:spLocks noGrp="1"/>
          </p:cNvSpPr>
          <p:nvPr>
            <p:ph type="title"/>
          </p:nvPr>
        </p:nvSpPr>
        <p:spPr>
          <a:xfrm>
            <a:off x="2176875" y="1137800"/>
            <a:ext cx="6796800" cy="3227701"/>
          </a:xfrm>
          <a:prstGeom prst="rect">
            <a:avLst/>
          </a:prstGeom>
        </p:spPr>
        <p:txBody>
          <a:bodyPr/>
          <a:lstStyle>
            <a:lvl1pPr algn="l">
              <a:defRPr sz="7000"/>
            </a:lvl1pPr>
          </a:lstStyle>
          <a:p>
            <a:r>
              <a:t>Title Text</a:t>
            </a:r>
          </a:p>
        </p:txBody>
      </p:sp>
      <p:sp>
        <p:nvSpPr>
          <p:cNvPr id="64" name="Body Level One…"/>
          <p:cNvSpPr txBox="1">
            <a:spLocks noGrp="1"/>
          </p:cNvSpPr>
          <p:nvPr>
            <p:ph type="body" sz="quarter" idx="1"/>
          </p:nvPr>
        </p:nvSpPr>
        <p:spPr>
          <a:xfrm>
            <a:off x="5733524" y="4974199"/>
            <a:ext cx="4935601" cy="798001"/>
          </a:xfrm>
          <a:prstGeom prst="rect">
            <a:avLst/>
          </a:prstGeom>
        </p:spPr>
        <p:txBody>
          <a:bodyPr>
            <a:normAutofit/>
          </a:bodyPr>
          <a:lstStyle>
            <a:lvl1pPr marL="342900" indent="-228600">
              <a:buClrTx/>
              <a:buSzTx/>
              <a:buFontTx/>
              <a:buNone/>
            </a:lvl1pPr>
            <a:lvl2pPr marL="342900" indent="228600">
              <a:buClrTx/>
              <a:buSzTx/>
              <a:buFontTx/>
              <a:buNone/>
            </a:lvl2pPr>
            <a:lvl3pPr marL="342900" indent="685800">
              <a:buClrTx/>
              <a:buSzTx/>
              <a:buFontTx/>
              <a:buNone/>
            </a:lvl3pPr>
            <a:lvl4pPr marL="342900" indent="1143000">
              <a:buClrTx/>
              <a:buSzTx/>
              <a:buFontTx/>
              <a:buNone/>
            </a:lvl4pPr>
            <a:lvl5pPr marL="342900" indent="1600200">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USTOM_8">
    <p:spTree>
      <p:nvGrpSpPr>
        <p:cNvPr id="1" name=""/>
        <p:cNvGrpSpPr/>
        <p:nvPr/>
      </p:nvGrpSpPr>
      <p:grpSpPr>
        <a:xfrm>
          <a:off x="0" y="0"/>
          <a:ext cx="0" cy="0"/>
          <a:chOff x="0" y="0"/>
          <a:chExt cx="0" cy="0"/>
        </a:xfrm>
      </p:grpSpPr>
      <p:sp>
        <p:nvSpPr>
          <p:cNvPr id="233" name="Google Shape;185;p11"/>
          <p:cNvSpPr/>
          <p:nvPr/>
        </p:nvSpPr>
        <p:spPr>
          <a:xfrm>
            <a:off x="665999" y="1518625"/>
            <a:ext cx="10932602" cy="4620601"/>
          </a:xfrm>
          <a:prstGeom prst="roundRect">
            <a:avLst>
              <a:gd name="adj" fmla="val 3539"/>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grpSp>
        <p:nvGrpSpPr>
          <p:cNvPr id="237" name="Google Shape;186;p11"/>
          <p:cNvGrpSpPr/>
          <p:nvPr/>
        </p:nvGrpSpPr>
        <p:grpSpPr>
          <a:xfrm>
            <a:off x="819246" y="1628733"/>
            <a:ext cx="635281" cy="147601"/>
            <a:chOff x="0" y="0"/>
            <a:chExt cx="635280" cy="147600"/>
          </a:xfrm>
        </p:grpSpPr>
        <p:sp>
          <p:nvSpPr>
            <p:cNvPr id="234" name="Google Shape;187;p11"/>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235" name="Google Shape;188;p11"/>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236" name="Google Shape;189;p11"/>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238" name="Body Level One…"/>
          <p:cNvSpPr txBox="1">
            <a:spLocks noGrp="1"/>
          </p:cNvSpPr>
          <p:nvPr>
            <p:ph type="body" sz="quarter" idx="1"/>
          </p:nvPr>
        </p:nvSpPr>
        <p:spPr>
          <a:xfrm>
            <a:off x="1217558" y="1800268"/>
            <a:ext cx="9755100" cy="606902"/>
          </a:xfrm>
          <a:prstGeom prst="rect">
            <a:avLst/>
          </a:prstGeom>
        </p:spPr>
        <p:txBody>
          <a:bodyPr>
            <a:normAutofit/>
          </a:bodyPr>
          <a:lstStyle>
            <a:lvl1pPr marL="342900" indent="-228600">
              <a:buClrTx/>
              <a:buSzTx/>
              <a:buFontTx/>
              <a:buNone/>
            </a:lvl1pPr>
            <a:lvl2pPr marL="342900" indent="228600">
              <a:buClrTx/>
              <a:buSzTx/>
              <a:buFontTx/>
              <a:buNone/>
            </a:lvl2pPr>
            <a:lvl3pPr marL="342900" indent="685800">
              <a:buClrTx/>
              <a:buSzTx/>
              <a:buFontTx/>
              <a:buNone/>
            </a:lvl3pPr>
            <a:lvl4pPr marL="342900" indent="1143000">
              <a:buClrTx/>
              <a:buSzTx/>
              <a:buFontTx/>
              <a:buNone/>
            </a:lvl4pPr>
            <a:lvl5pPr marL="342900" indent="1600200">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239" name="Title Text"/>
          <p:cNvSpPr txBox="1">
            <a:spLocks noGrp="1"/>
          </p:cNvSpPr>
          <p:nvPr>
            <p:ph type="title"/>
          </p:nvPr>
        </p:nvSpPr>
        <p:spPr>
          <a:xfrm>
            <a:off x="684150" y="358863"/>
            <a:ext cx="9755100" cy="763501"/>
          </a:xfrm>
          <a:prstGeom prst="rect">
            <a:avLst/>
          </a:prstGeom>
        </p:spPr>
        <p:txBody>
          <a:bodyPr/>
          <a:lstStyle>
            <a:lvl1pPr algn="l">
              <a:lnSpc>
                <a:spcPct val="100000"/>
              </a:lnSpc>
              <a:defRPr sz="4000"/>
            </a:lvl1pPr>
          </a:lstStyle>
          <a:p>
            <a:r>
              <a:t>Title Text</a:t>
            </a:r>
          </a:p>
        </p:txBody>
      </p:sp>
      <p:sp>
        <p:nvSpPr>
          <p:cNvPr id="240" name="Google Shape;194;p11"/>
          <p:cNvSpPr txBox="1">
            <a:spLocks noGrp="1"/>
          </p:cNvSpPr>
          <p:nvPr>
            <p:ph type="body" sz="quarter" idx="21"/>
          </p:nvPr>
        </p:nvSpPr>
        <p:spPr>
          <a:xfrm>
            <a:off x="1217550" y="2238218"/>
            <a:ext cx="9755100" cy="925201"/>
          </a:xfrm>
          <a:prstGeom prst="rect">
            <a:avLst/>
          </a:prstGeom>
        </p:spPr>
        <p:txBody>
          <a:bodyPr>
            <a:normAutofit/>
          </a:bodyPr>
          <a:lstStyle/>
          <a:p>
            <a:pPr indent="-317500">
              <a:buSzPts val="1400"/>
              <a:defRPr sz="1400"/>
            </a:pPr>
            <a:endParaRPr/>
          </a:p>
        </p:txBody>
      </p:sp>
      <p:sp>
        <p:nvSpPr>
          <p:cNvPr id="241" name="Google Shape;195;p11"/>
          <p:cNvSpPr txBox="1">
            <a:spLocks noGrp="1"/>
          </p:cNvSpPr>
          <p:nvPr>
            <p:ph type="body" sz="quarter" idx="22"/>
          </p:nvPr>
        </p:nvSpPr>
        <p:spPr>
          <a:xfrm>
            <a:off x="1217550" y="3526878"/>
            <a:ext cx="9755100" cy="923401"/>
          </a:xfrm>
          <a:prstGeom prst="rect">
            <a:avLst/>
          </a:prstGeom>
        </p:spPr>
        <p:txBody>
          <a:bodyPr>
            <a:normAutofit/>
          </a:bodyPr>
          <a:lstStyle/>
          <a:p>
            <a:pPr indent="-317500">
              <a:buSzPts val="1400"/>
              <a:defRPr sz="1400"/>
            </a:pPr>
            <a:endParaRPr/>
          </a:p>
        </p:txBody>
      </p:sp>
      <p:sp>
        <p:nvSpPr>
          <p:cNvPr id="242" name="Google Shape;196;p11"/>
          <p:cNvSpPr txBox="1">
            <a:spLocks noGrp="1"/>
          </p:cNvSpPr>
          <p:nvPr>
            <p:ph type="body" sz="quarter" idx="23"/>
          </p:nvPr>
        </p:nvSpPr>
        <p:spPr>
          <a:xfrm>
            <a:off x="1217550" y="4813737"/>
            <a:ext cx="9756900" cy="923401"/>
          </a:xfrm>
          <a:prstGeom prst="rect">
            <a:avLst/>
          </a:prstGeom>
        </p:spPr>
        <p:txBody>
          <a:bodyPr>
            <a:normAutofit/>
          </a:bodyPr>
          <a:lstStyle/>
          <a:p>
            <a:pPr indent="-317500">
              <a:buSzPts val="1400"/>
              <a:defRPr sz="1400"/>
            </a:pPr>
            <a:endParaRPr/>
          </a:p>
        </p:txBody>
      </p:sp>
      <p:sp>
        <p:nvSpPr>
          <p:cNvPr id="2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8_1">
    <p:spTree>
      <p:nvGrpSpPr>
        <p:cNvPr id="1" name=""/>
        <p:cNvGrpSpPr/>
        <p:nvPr/>
      </p:nvGrpSpPr>
      <p:grpSpPr>
        <a:xfrm>
          <a:off x="0" y="0"/>
          <a:ext cx="0" cy="0"/>
          <a:chOff x="0" y="0"/>
          <a:chExt cx="0" cy="0"/>
        </a:xfrm>
      </p:grpSpPr>
      <p:sp>
        <p:nvSpPr>
          <p:cNvPr id="250" name="Google Shape;198;p12"/>
          <p:cNvSpPr/>
          <p:nvPr/>
        </p:nvSpPr>
        <p:spPr>
          <a:xfrm>
            <a:off x="8017650" y="2301500"/>
            <a:ext cx="3145201" cy="3903001"/>
          </a:xfrm>
          <a:prstGeom prst="roundRect">
            <a:avLst>
              <a:gd name="adj" fmla="val 3539"/>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sp>
        <p:nvSpPr>
          <p:cNvPr id="251" name="Google Shape;199;p12"/>
          <p:cNvSpPr/>
          <p:nvPr/>
        </p:nvSpPr>
        <p:spPr>
          <a:xfrm>
            <a:off x="4470150" y="2301500"/>
            <a:ext cx="3145201" cy="3903001"/>
          </a:xfrm>
          <a:prstGeom prst="roundRect">
            <a:avLst>
              <a:gd name="adj" fmla="val 3539"/>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sp>
        <p:nvSpPr>
          <p:cNvPr id="252" name="Google Shape;200;p12"/>
          <p:cNvSpPr/>
          <p:nvPr/>
        </p:nvSpPr>
        <p:spPr>
          <a:xfrm>
            <a:off x="922649" y="2301500"/>
            <a:ext cx="3145202" cy="3903001"/>
          </a:xfrm>
          <a:prstGeom prst="roundRect">
            <a:avLst>
              <a:gd name="adj" fmla="val 3539"/>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grpSp>
        <p:nvGrpSpPr>
          <p:cNvPr id="255" name="Google Shape;201;p12"/>
          <p:cNvGrpSpPr/>
          <p:nvPr/>
        </p:nvGrpSpPr>
        <p:grpSpPr>
          <a:xfrm>
            <a:off x="1477800" y="1631525"/>
            <a:ext cx="2081401" cy="1649100"/>
            <a:chOff x="0" y="0"/>
            <a:chExt cx="2081400" cy="1649099"/>
          </a:xfrm>
        </p:grpSpPr>
        <p:sp>
          <p:nvSpPr>
            <p:cNvPr id="253" name="Google Shape;202;p12"/>
            <p:cNvSpPr/>
            <p:nvPr/>
          </p:nvSpPr>
          <p:spPr>
            <a:xfrm>
              <a:off x="0" y="0"/>
              <a:ext cx="2081401" cy="1649100"/>
            </a:xfrm>
            <a:prstGeom prst="roundRect">
              <a:avLst>
                <a:gd name="adj" fmla="val 3539"/>
              </a:avLst>
            </a:prstGeom>
            <a:solidFill>
              <a:srgbClr val="1F3240"/>
            </a:solidFill>
            <a:ln w="12700" cap="flat">
              <a:noFill/>
              <a:miter lim="400000"/>
            </a:ln>
            <a:effectLst>
              <a:outerShdw blurRad="63500" rotWithShape="0">
                <a:srgbClr val="000000">
                  <a:alpha val="9800"/>
                </a:srgbClr>
              </a:outerShdw>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254" name="Google Shape;203;p12"/>
            <p:cNvSpPr/>
            <p:nvPr/>
          </p:nvSpPr>
          <p:spPr>
            <a:xfrm>
              <a:off x="0" y="0"/>
              <a:ext cx="2081401" cy="1649100"/>
            </a:xfrm>
            <a:prstGeom prst="roundRect">
              <a:avLst>
                <a:gd name="adj" fmla="val 3539"/>
              </a:avLst>
            </a:prstGeom>
            <a:solidFill>
              <a:srgbClr val="000000">
                <a:alpha val="13100"/>
              </a:srgbClr>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grpSp>
        <p:nvGrpSpPr>
          <p:cNvPr id="259" name="Google Shape;204;p12"/>
          <p:cNvGrpSpPr/>
          <p:nvPr/>
        </p:nvGrpSpPr>
        <p:grpSpPr>
          <a:xfrm>
            <a:off x="1556171" y="1743133"/>
            <a:ext cx="635281" cy="147601"/>
            <a:chOff x="0" y="0"/>
            <a:chExt cx="635280" cy="147600"/>
          </a:xfrm>
        </p:grpSpPr>
        <p:sp>
          <p:nvSpPr>
            <p:cNvPr id="256" name="Google Shape;205;p12"/>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257" name="Google Shape;206;p12"/>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258" name="Google Shape;207;p12"/>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grpSp>
        <p:nvGrpSpPr>
          <p:cNvPr id="262" name="Google Shape;208;p12"/>
          <p:cNvGrpSpPr/>
          <p:nvPr/>
        </p:nvGrpSpPr>
        <p:grpSpPr>
          <a:xfrm>
            <a:off x="5002038" y="1631525"/>
            <a:ext cx="2081401" cy="1649100"/>
            <a:chOff x="0" y="0"/>
            <a:chExt cx="2081400" cy="1649099"/>
          </a:xfrm>
        </p:grpSpPr>
        <p:sp>
          <p:nvSpPr>
            <p:cNvPr id="260" name="Google Shape;209;p12"/>
            <p:cNvSpPr/>
            <p:nvPr/>
          </p:nvSpPr>
          <p:spPr>
            <a:xfrm>
              <a:off x="0" y="0"/>
              <a:ext cx="2081401" cy="1649100"/>
            </a:xfrm>
            <a:prstGeom prst="roundRect">
              <a:avLst>
                <a:gd name="adj" fmla="val 3539"/>
              </a:avLst>
            </a:prstGeom>
            <a:solidFill>
              <a:srgbClr val="1F3240"/>
            </a:solidFill>
            <a:ln w="12700" cap="flat">
              <a:noFill/>
              <a:miter lim="400000"/>
            </a:ln>
            <a:effectLst>
              <a:outerShdw blurRad="63500" rotWithShape="0">
                <a:srgbClr val="000000">
                  <a:alpha val="9800"/>
                </a:srgbClr>
              </a:outerShdw>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261" name="Google Shape;210;p12"/>
            <p:cNvSpPr/>
            <p:nvPr/>
          </p:nvSpPr>
          <p:spPr>
            <a:xfrm>
              <a:off x="0" y="0"/>
              <a:ext cx="2081401" cy="1649100"/>
            </a:xfrm>
            <a:prstGeom prst="roundRect">
              <a:avLst>
                <a:gd name="adj" fmla="val 3539"/>
              </a:avLst>
            </a:prstGeom>
            <a:solidFill>
              <a:srgbClr val="000000">
                <a:alpha val="13100"/>
              </a:srgbClr>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grpSp>
        <p:nvGrpSpPr>
          <p:cNvPr id="265" name="Google Shape;211;p12"/>
          <p:cNvGrpSpPr/>
          <p:nvPr/>
        </p:nvGrpSpPr>
        <p:grpSpPr>
          <a:xfrm>
            <a:off x="8549550" y="1631525"/>
            <a:ext cx="2081401" cy="1649100"/>
            <a:chOff x="0" y="0"/>
            <a:chExt cx="2081400" cy="1649099"/>
          </a:xfrm>
        </p:grpSpPr>
        <p:sp>
          <p:nvSpPr>
            <p:cNvPr id="263" name="Google Shape;212;p12"/>
            <p:cNvSpPr/>
            <p:nvPr/>
          </p:nvSpPr>
          <p:spPr>
            <a:xfrm>
              <a:off x="0" y="0"/>
              <a:ext cx="2081401" cy="1649100"/>
            </a:xfrm>
            <a:prstGeom prst="roundRect">
              <a:avLst>
                <a:gd name="adj" fmla="val 3539"/>
              </a:avLst>
            </a:prstGeom>
            <a:solidFill>
              <a:srgbClr val="1F3240"/>
            </a:solidFill>
            <a:ln w="12700" cap="flat">
              <a:noFill/>
              <a:miter lim="400000"/>
            </a:ln>
            <a:effectLst>
              <a:outerShdw blurRad="63500" rotWithShape="0">
                <a:srgbClr val="000000">
                  <a:alpha val="9800"/>
                </a:srgbClr>
              </a:outerShdw>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264" name="Google Shape;213;p12"/>
            <p:cNvSpPr/>
            <p:nvPr/>
          </p:nvSpPr>
          <p:spPr>
            <a:xfrm>
              <a:off x="0" y="0"/>
              <a:ext cx="2081401" cy="1649100"/>
            </a:xfrm>
            <a:prstGeom prst="roundRect">
              <a:avLst>
                <a:gd name="adj" fmla="val 3539"/>
              </a:avLst>
            </a:prstGeom>
            <a:solidFill>
              <a:srgbClr val="000000">
                <a:alpha val="13100"/>
              </a:srgbClr>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grpSp>
        <p:nvGrpSpPr>
          <p:cNvPr id="269" name="Google Shape;214;p12"/>
          <p:cNvGrpSpPr/>
          <p:nvPr/>
        </p:nvGrpSpPr>
        <p:grpSpPr>
          <a:xfrm>
            <a:off x="5052859" y="1743133"/>
            <a:ext cx="635281" cy="147601"/>
            <a:chOff x="0" y="0"/>
            <a:chExt cx="635280" cy="147600"/>
          </a:xfrm>
        </p:grpSpPr>
        <p:sp>
          <p:nvSpPr>
            <p:cNvPr id="266" name="Google Shape;215;p12"/>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267" name="Google Shape;216;p12"/>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268" name="Google Shape;217;p12"/>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grpSp>
        <p:nvGrpSpPr>
          <p:cNvPr id="273" name="Google Shape;218;p12"/>
          <p:cNvGrpSpPr/>
          <p:nvPr/>
        </p:nvGrpSpPr>
        <p:grpSpPr>
          <a:xfrm>
            <a:off x="8625484" y="1743133"/>
            <a:ext cx="635281" cy="147601"/>
            <a:chOff x="0" y="0"/>
            <a:chExt cx="635280" cy="147600"/>
          </a:xfrm>
        </p:grpSpPr>
        <p:sp>
          <p:nvSpPr>
            <p:cNvPr id="270" name="Google Shape;219;p12"/>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271" name="Google Shape;220;p12"/>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272" name="Google Shape;221;p12"/>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274" name="Body Level One…"/>
          <p:cNvSpPr txBox="1">
            <a:spLocks noGrp="1"/>
          </p:cNvSpPr>
          <p:nvPr>
            <p:ph type="body" sz="quarter" idx="1"/>
          </p:nvPr>
        </p:nvSpPr>
        <p:spPr>
          <a:xfrm>
            <a:off x="1189052" y="3563475"/>
            <a:ext cx="2658900" cy="606901"/>
          </a:xfrm>
          <a:prstGeom prst="rect">
            <a:avLst/>
          </a:prstGeom>
        </p:spPr>
        <p:txBody>
          <a:bodyPr>
            <a:normAutofit/>
          </a:bodyPr>
          <a:lstStyle>
            <a:lvl1pPr marL="342900" indent="-228600" algn="ctr">
              <a:buClrTx/>
              <a:buSzTx/>
              <a:buFontTx/>
              <a:buNone/>
              <a:defRPr sz="2100" b="1">
                <a:solidFill>
                  <a:schemeClr val="accent1"/>
                </a:solidFill>
              </a:defRPr>
            </a:lvl1pPr>
            <a:lvl2pPr marL="342900" indent="228600" algn="ctr">
              <a:buClrTx/>
              <a:buSzTx/>
              <a:buFontTx/>
              <a:buNone/>
              <a:defRPr sz="2100" b="1">
                <a:solidFill>
                  <a:schemeClr val="accent1"/>
                </a:solidFill>
              </a:defRPr>
            </a:lvl2pPr>
            <a:lvl3pPr marL="342900" indent="685800" algn="ctr">
              <a:buClrTx/>
              <a:buSzTx/>
              <a:buFontTx/>
              <a:buNone/>
              <a:defRPr sz="2100" b="1">
                <a:solidFill>
                  <a:schemeClr val="accent1"/>
                </a:solidFill>
              </a:defRPr>
            </a:lvl3pPr>
            <a:lvl4pPr marL="342900" indent="1143000" algn="ctr">
              <a:buClrTx/>
              <a:buSzTx/>
              <a:buFontTx/>
              <a:buNone/>
              <a:defRPr sz="2100" b="1">
                <a:solidFill>
                  <a:schemeClr val="accent1"/>
                </a:solidFill>
              </a:defRPr>
            </a:lvl4pPr>
            <a:lvl5pPr marL="342900" indent="1600200" algn="ctr">
              <a:buClrTx/>
              <a:buSzTx/>
              <a:buFontTx/>
              <a:buNone/>
              <a:defRPr sz="2100" b="1">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275" name="Title Text"/>
          <p:cNvSpPr txBox="1">
            <a:spLocks noGrp="1"/>
          </p:cNvSpPr>
          <p:nvPr>
            <p:ph type="title"/>
          </p:nvPr>
        </p:nvSpPr>
        <p:spPr>
          <a:xfrm>
            <a:off x="1189049" y="364774"/>
            <a:ext cx="9707401" cy="763502"/>
          </a:xfrm>
          <a:prstGeom prst="rect">
            <a:avLst/>
          </a:prstGeom>
        </p:spPr>
        <p:txBody>
          <a:bodyPr/>
          <a:lstStyle>
            <a:lvl1pPr>
              <a:lnSpc>
                <a:spcPct val="100000"/>
              </a:lnSpc>
              <a:defRPr sz="4000"/>
            </a:lvl1pPr>
          </a:lstStyle>
          <a:p>
            <a:r>
              <a:t>Title Text</a:t>
            </a:r>
          </a:p>
        </p:txBody>
      </p:sp>
      <p:sp>
        <p:nvSpPr>
          <p:cNvPr id="276" name="Google Shape;226;p12"/>
          <p:cNvSpPr txBox="1">
            <a:spLocks noGrp="1"/>
          </p:cNvSpPr>
          <p:nvPr>
            <p:ph type="body" sz="quarter" idx="21"/>
          </p:nvPr>
        </p:nvSpPr>
        <p:spPr>
          <a:xfrm>
            <a:off x="1189050" y="4001425"/>
            <a:ext cx="2658900" cy="925201"/>
          </a:xfrm>
          <a:prstGeom prst="rect">
            <a:avLst/>
          </a:prstGeom>
        </p:spPr>
        <p:txBody>
          <a:bodyPr>
            <a:normAutofit/>
          </a:bodyPr>
          <a:lstStyle/>
          <a:p>
            <a:pPr indent="-336550">
              <a:buSzPts val="1700"/>
              <a:defRPr sz="1700"/>
            </a:pPr>
            <a:endParaRPr/>
          </a:p>
        </p:txBody>
      </p:sp>
      <p:sp>
        <p:nvSpPr>
          <p:cNvPr id="277" name="Google Shape;227;p12"/>
          <p:cNvSpPr txBox="1">
            <a:spLocks noGrp="1"/>
          </p:cNvSpPr>
          <p:nvPr>
            <p:ph type="body" sz="quarter" idx="22"/>
          </p:nvPr>
        </p:nvSpPr>
        <p:spPr>
          <a:xfrm>
            <a:off x="4713299" y="3989995"/>
            <a:ext cx="2658901" cy="923401"/>
          </a:xfrm>
          <a:prstGeom prst="rect">
            <a:avLst/>
          </a:prstGeom>
        </p:spPr>
        <p:txBody>
          <a:bodyPr>
            <a:normAutofit/>
          </a:bodyPr>
          <a:lstStyle/>
          <a:p>
            <a:pPr indent="-336550">
              <a:buSzPts val="1700"/>
              <a:defRPr sz="1700"/>
            </a:pPr>
            <a:endParaRPr/>
          </a:p>
        </p:txBody>
      </p:sp>
      <p:sp>
        <p:nvSpPr>
          <p:cNvPr id="278" name="Google Shape;228;p12"/>
          <p:cNvSpPr txBox="1">
            <a:spLocks noGrp="1"/>
          </p:cNvSpPr>
          <p:nvPr>
            <p:ph type="body" sz="quarter" idx="23"/>
          </p:nvPr>
        </p:nvSpPr>
        <p:spPr>
          <a:xfrm>
            <a:off x="8237549" y="3976766"/>
            <a:ext cx="2658901" cy="923401"/>
          </a:xfrm>
          <a:prstGeom prst="rect">
            <a:avLst/>
          </a:prstGeom>
        </p:spPr>
        <p:txBody>
          <a:bodyPr>
            <a:normAutofit/>
          </a:bodyPr>
          <a:lstStyle/>
          <a:p>
            <a:pPr indent="-336550">
              <a:buSzPts val="1700"/>
              <a:defRPr sz="1700"/>
            </a:pPr>
            <a:endParaRPr/>
          </a:p>
        </p:txBody>
      </p:sp>
      <p:sp>
        <p:nvSpPr>
          <p:cNvPr id="2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9">
    <p:spTree>
      <p:nvGrpSpPr>
        <p:cNvPr id="1" name=""/>
        <p:cNvGrpSpPr/>
        <p:nvPr/>
      </p:nvGrpSpPr>
      <p:grpSpPr>
        <a:xfrm>
          <a:off x="0" y="0"/>
          <a:ext cx="0" cy="0"/>
          <a:chOff x="0" y="0"/>
          <a:chExt cx="0" cy="0"/>
        </a:xfrm>
      </p:grpSpPr>
      <p:sp>
        <p:nvSpPr>
          <p:cNvPr id="286" name="Title Text"/>
          <p:cNvSpPr txBox="1">
            <a:spLocks noGrp="1"/>
          </p:cNvSpPr>
          <p:nvPr>
            <p:ph type="title"/>
          </p:nvPr>
        </p:nvSpPr>
        <p:spPr>
          <a:xfrm>
            <a:off x="411274" y="1727000"/>
            <a:ext cx="4458301" cy="2377201"/>
          </a:xfrm>
          <a:prstGeom prst="rect">
            <a:avLst/>
          </a:prstGeom>
        </p:spPr>
        <p:txBody>
          <a:bodyPr anchor="ctr"/>
          <a:lstStyle>
            <a:lvl1pPr algn="l">
              <a:defRPr sz="6000"/>
            </a:lvl1pPr>
          </a:lstStyle>
          <a:p>
            <a:r>
              <a:t>Title Text</a:t>
            </a:r>
          </a:p>
        </p:txBody>
      </p:sp>
      <p:sp>
        <p:nvSpPr>
          <p:cNvPr id="287" name="Body Level One…"/>
          <p:cNvSpPr txBox="1">
            <a:spLocks noGrp="1"/>
          </p:cNvSpPr>
          <p:nvPr>
            <p:ph type="body" sz="quarter" idx="1"/>
          </p:nvPr>
        </p:nvSpPr>
        <p:spPr>
          <a:xfrm>
            <a:off x="411274" y="5029775"/>
            <a:ext cx="4458301" cy="717901"/>
          </a:xfrm>
          <a:prstGeom prst="rect">
            <a:avLst/>
          </a:prstGeom>
        </p:spPr>
        <p:txBody>
          <a:bodyPr>
            <a:normAutofit/>
          </a:bodyPr>
          <a:lstStyle>
            <a:lvl1pPr marL="342900" indent="-228600">
              <a:buClrTx/>
              <a:buSzTx/>
              <a:buFontTx/>
              <a:buNone/>
            </a:lvl1pPr>
            <a:lvl2pPr marL="342900" indent="228600">
              <a:buClrTx/>
              <a:buSzTx/>
              <a:buFontTx/>
              <a:buNone/>
            </a:lvl2pPr>
            <a:lvl3pPr marL="342900" indent="685800">
              <a:buClrTx/>
              <a:buSzTx/>
              <a:buFontTx/>
              <a:buNone/>
            </a:lvl3pPr>
            <a:lvl4pPr marL="342900" indent="1143000">
              <a:buClrTx/>
              <a:buSzTx/>
              <a:buFontTx/>
              <a:buNone/>
            </a:lvl4pPr>
            <a:lvl5pPr marL="342900" indent="1600200">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2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1">
    <p:spTree>
      <p:nvGrpSpPr>
        <p:cNvPr id="1" name=""/>
        <p:cNvGrpSpPr/>
        <p:nvPr/>
      </p:nvGrpSpPr>
      <p:grpSpPr>
        <a:xfrm>
          <a:off x="0" y="0"/>
          <a:ext cx="0" cy="0"/>
          <a:chOff x="0" y="0"/>
          <a:chExt cx="0" cy="0"/>
        </a:xfrm>
      </p:grpSpPr>
      <p:sp>
        <p:nvSpPr>
          <p:cNvPr id="295" name="Google Shape;233;p14"/>
          <p:cNvSpPr/>
          <p:nvPr/>
        </p:nvSpPr>
        <p:spPr>
          <a:xfrm>
            <a:off x="8287500" y="2328799"/>
            <a:ext cx="3429301" cy="3594901"/>
          </a:xfrm>
          <a:prstGeom prst="roundRect">
            <a:avLst>
              <a:gd name="adj" fmla="val 3539"/>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grpSp>
        <p:nvGrpSpPr>
          <p:cNvPr id="299" name="Google Shape;234;p14"/>
          <p:cNvGrpSpPr/>
          <p:nvPr/>
        </p:nvGrpSpPr>
        <p:grpSpPr>
          <a:xfrm>
            <a:off x="8429770" y="2458834"/>
            <a:ext cx="635281" cy="147601"/>
            <a:chOff x="0" y="0"/>
            <a:chExt cx="635280" cy="147600"/>
          </a:xfrm>
        </p:grpSpPr>
        <p:sp>
          <p:nvSpPr>
            <p:cNvPr id="296" name="Google Shape;235;p14"/>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297" name="Google Shape;236;p14"/>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298" name="Google Shape;237;p14"/>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300" name="Google Shape;238;p14"/>
          <p:cNvSpPr/>
          <p:nvPr/>
        </p:nvSpPr>
        <p:spPr>
          <a:xfrm>
            <a:off x="4381350" y="1762274"/>
            <a:ext cx="3429300" cy="3594901"/>
          </a:xfrm>
          <a:prstGeom prst="roundRect">
            <a:avLst>
              <a:gd name="adj" fmla="val 3539"/>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sp>
        <p:nvSpPr>
          <p:cNvPr id="301" name="Google Shape;239;p14"/>
          <p:cNvSpPr/>
          <p:nvPr/>
        </p:nvSpPr>
        <p:spPr>
          <a:xfrm>
            <a:off x="4381350" y="1762274"/>
            <a:ext cx="3429300" cy="3594901"/>
          </a:xfrm>
          <a:prstGeom prst="roundRect">
            <a:avLst>
              <a:gd name="adj" fmla="val 3539"/>
            </a:avLst>
          </a:prstGeom>
          <a:solidFill>
            <a:srgbClr val="000000">
              <a:alpha val="13100"/>
            </a:srgbClr>
          </a:solidFill>
          <a:ln w="12700">
            <a:miter lim="400000"/>
          </a:ln>
        </p:spPr>
        <p:txBody>
          <a:bodyPr lIns="0" tIns="0" rIns="0" bIns="0" anchor="ctr"/>
          <a:lstStyle/>
          <a:p>
            <a:pPr algn="ctr">
              <a:defRPr sz="1800">
                <a:latin typeface="Calibri"/>
                <a:ea typeface="Calibri"/>
                <a:cs typeface="Calibri"/>
                <a:sym typeface="Calibri"/>
              </a:defRPr>
            </a:pPr>
            <a:endParaRPr/>
          </a:p>
        </p:txBody>
      </p:sp>
      <p:grpSp>
        <p:nvGrpSpPr>
          <p:cNvPr id="305" name="Google Shape;240;p14"/>
          <p:cNvGrpSpPr/>
          <p:nvPr/>
        </p:nvGrpSpPr>
        <p:grpSpPr>
          <a:xfrm>
            <a:off x="4523621" y="1892308"/>
            <a:ext cx="635281" cy="147601"/>
            <a:chOff x="0" y="0"/>
            <a:chExt cx="635280" cy="147600"/>
          </a:xfrm>
        </p:grpSpPr>
        <p:sp>
          <p:nvSpPr>
            <p:cNvPr id="302" name="Google Shape;241;p14"/>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03" name="Google Shape;242;p14"/>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04" name="Google Shape;243;p14"/>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306" name="Google Shape;244;p14"/>
          <p:cNvSpPr/>
          <p:nvPr/>
        </p:nvSpPr>
        <p:spPr>
          <a:xfrm>
            <a:off x="475200" y="2300850"/>
            <a:ext cx="3429300" cy="3594901"/>
          </a:xfrm>
          <a:prstGeom prst="roundRect">
            <a:avLst>
              <a:gd name="adj" fmla="val 3539"/>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grpSp>
        <p:nvGrpSpPr>
          <p:cNvPr id="310" name="Google Shape;245;p14"/>
          <p:cNvGrpSpPr/>
          <p:nvPr/>
        </p:nvGrpSpPr>
        <p:grpSpPr>
          <a:xfrm>
            <a:off x="617470" y="2430883"/>
            <a:ext cx="635282" cy="147601"/>
            <a:chOff x="0" y="0"/>
            <a:chExt cx="635280" cy="147600"/>
          </a:xfrm>
        </p:grpSpPr>
        <p:sp>
          <p:nvSpPr>
            <p:cNvPr id="307" name="Google Shape;246;p14"/>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08" name="Google Shape;247;p14"/>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09" name="Google Shape;248;p14"/>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311" name="xx%"/>
          <p:cNvSpPr txBox="1">
            <a:spLocks noGrp="1"/>
          </p:cNvSpPr>
          <p:nvPr>
            <p:ph type="title" hasCustomPrompt="1"/>
          </p:nvPr>
        </p:nvSpPr>
        <p:spPr>
          <a:xfrm>
            <a:off x="715025" y="2922349"/>
            <a:ext cx="2948401" cy="1188601"/>
          </a:xfrm>
          <a:prstGeom prst="rect">
            <a:avLst/>
          </a:prstGeom>
        </p:spPr>
        <p:txBody>
          <a:bodyPr anchor="b"/>
          <a:lstStyle>
            <a:lvl1pPr>
              <a:defRPr sz="7000" b="0">
                <a:latin typeface="Roboto Mono SemiBold"/>
                <a:ea typeface="Roboto Mono SemiBold"/>
                <a:cs typeface="Roboto Mono SemiBold"/>
                <a:sym typeface="Roboto Mono SemiBold"/>
              </a:defRPr>
            </a:lvl1pPr>
          </a:lstStyle>
          <a:p>
            <a:r>
              <a:t>xx%</a:t>
            </a:r>
          </a:p>
        </p:txBody>
      </p:sp>
      <p:sp>
        <p:nvSpPr>
          <p:cNvPr id="312" name="Body Level One…"/>
          <p:cNvSpPr txBox="1">
            <a:spLocks noGrp="1"/>
          </p:cNvSpPr>
          <p:nvPr>
            <p:ph type="body" sz="quarter" idx="1"/>
          </p:nvPr>
        </p:nvSpPr>
        <p:spPr>
          <a:xfrm>
            <a:off x="8481445" y="4163924"/>
            <a:ext cx="2948401" cy="925201"/>
          </a:xfrm>
          <a:prstGeom prst="rect">
            <a:avLst/>
          </a:prstGeom>
        </p:spPr>
        <p:txBody>
          <a:bodyPr>
            <a:normAutofit/>
          </a:bodyPr>
          <a:lstStyle>
            <a:lvl1pPr indent="-368300" algn="ctr">
              <a:lnSpc>
                <a:spcPct val="100000"/>
              </a:lnSpc>
              <a:buSzPts val="2200"/>
              <a:defRPr sz="2200"/>
            </a:lvl1pPr>
            <a:lvl2pPr indent="-368300" algn="ctr">
              <a:lnSpc>
                <a:spcPct val="100000"/>
              </a:lnSpc>
              <a:buSzPts val="2200"/>
              <a:defRPr sz="2200"/>
            </a:lvl2pPr>
            <a:lvl3pPr indent="-368300" algn="ctr">
              <a:lnSpc>
                <a:spcPct val="100000"/>
              </a:lnSpc>
              <a:buSzPts val="2200"/>
              <a:defRPr sz="2200"/>
            </a:lvl3pPr>
            <a:lvl4pPr indent="-368300" algn="ctr">
              <a:lnSpc>
                <a:spcPct val="100000"/>
              </a:lnSpc>
              <a:buSzPts val="2200"/>
              <a:defRPr sz="2200"/>
            </a:lvl4pPr>
            <a:lvl5pPr indent="-368300" algn="ctr">
              <a:lnSpc>
                <a:spcPct val="100000"/>
              </a:lnSpc>
              <a:buSzPts val="2200"/>
              <a:defRPr sz="2200"/>
            </a:lvl5pPr>
          </a:lstStyle>
          <a:p>
            <a:r>
              <a:t>Body Level One</a:t>
            </a:r>
          </a:p>
          <a:p>
            <a:pPr lvl="1"/>
            <a:r>
              <a:t>Body Level Two</a:t>
            </a:r>
          </a:p>
          <a:p>
            <a:pPr lvl="2"/>
            <a:r>
              <a:t>Body Level Three</a:t>
            </a:r>
          </a:p>
          <a:p>
            <a:pPr lvl="3"/>
            <a:r>
              <a:t>Body Level Four</a:t>
            </a:r>
          </a:p>
          <a:p>
            <a:pPr lvl="4"/>
            <a:r>
              <a:t>Body Level Five</a:t>
            </a:r>
          </a:p>
        </p:txBody>
      </p:sp>
      <p:sp>
        <p:nvSpPr>
          <p:cNvPr id="313" name="Google Shape;254;p14"/>
          <p:cNvSpPr txBox="1">
            <a:spLocks noGrp="1"/>
          </p:cNvSpPr>
          <p:nvPr>
            <p:ph type="body" sz="quarter" idx="21"/>
          </p:nvPr>
        </p:nvSpPr>
        <p:spPr>
          <a:xfrm>
            <a:off x="4598235" y="3695574"/>
            <a:ext cx="2948402" cy="925201"/>
          </a:xfrm>
          <a:prstGeom prst="rect">
            <a:avLst/>
          </a:prstGeom>
        </p:spPr>
        <p:txBody>
          <a:bodyPr>
            <a:normAutofit/>
          </a:bodyPr>
          <a:lstStyle/>
          <a:p>
            <a:pPr indent="-368300" algn="ctr">
              <a:lnSpc>
                <a:spcPct val="100000"/>
              </a:lnSpc>
              <a:buSzPts val="2200"/>
              <a:defRPr sz="2200"/>
            </a:pPr>
            <a:endParaRPr/>
          </a:p>
        </p:txBody>
      </p:sp>
      <p:sp>
        <p:nvSpPr>
          <p:cNvPr id="314" name="Google Shape;255;p14"/>
          <p:cNvSpPr txBox="1">
            <a:spLocks noGrp="1"/>
          </p:cNvSpPr>
          <p:nvPr>
            <p:ph type="body" sz="quarter" idx="22"/>
          </p:nvPr>
        </p:nvSpPr>
        <p:spPr>
          <a:xfrm>
            <a:off x="715024" y="4152774"/>
            <a:ext cx="2948402" cy="925201"/>
          </a:xfrm>
          <a:prstGeom prst="rect">
            <a:avLst/>
          </a:prstGeom>
        </p:spPr>
        <p:txBody>
          <a:bodyPr>
            <a:normAutofit/>
          </a:bodyPr>
          <a:lstStyle/>
          <a:p>
            <a:pPr indent="-368300" algn="ctr">
              <a:lnSpc>
                <a:spcPct val="100000"/>
              </a:lnSpc>
              <a:buSzPts val="2200"/>
              <a:defRPr sz="2200"/>
            </a:pPr>
            <a:endParaRPr/>
          </a:p>
        </p:txBody>
      </p:sp>
      <p:sp>
        <p:nvSpPr>
          <p:cNvPr id="3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22" name="Google Shape;257;p15"/>
          <p:cNvSpPr/>
          <p:nvPr/>
        </p:nvSpPr>
        <p:spPr>
          <a:xfrm>
            <a:off x="637674" y="1652149"/>
            <a:ext cx="10994702" cy="4678502"/>
          </a:xfrm>
          <a:prstGeom prst="roundRect">
            <a:avLst>
              <a:gd name="adj" fmla="val 3539"/>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grpSp>
        <p:nvGrpSpPr>
          <p:cNvPr id="326" name="Google Shape;258;p15"/>
          <p:cNvGrpSpPr/>
          <p:nvPr/>
        </p:nvGrpSpPr>
        <p:grpSpPr>
          <a:xfrm>
            <a:off x="790921" y="1762258"/>
            <a:ext cx="635281" cy="147601"/>
            <a:chOff x="0" y="0"/>
            <a:chExt cx="635280" cy="147600"/>
          </a:xfrm>
        </p:grpSpPr>
        <p:sp>
          <p:nvSpPr>
            <p:cNvPr id="323" name="Google Shape;259;p15"/>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24" name="Google Shape;260;p15"/>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25" name="Google Shape;261;p15"/>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327" name="Body Level One…"/>
          <p:cNvSpPr txBox="1">
            <a:spLocks noGrp="1"/>
          </p:cNvSpPr>
          <p:nvPr>
            <p:ph type="body" sz="quarter" idx="1"/>
          </p:nvPr>
        </p:nvSpPr>
        <p:spPr>
          <a:xfrm>
            <a:off x="1068150" y="2392199"/>
            <a:ext cx="3018001" cy="606901"/>
          </a:xfrm>
          <a:prstGeom prst="rect">
            <a:avLst/>
          </a:prstGeom>
        </p:spPr>
        <p:txBody>
          <a:bodyPr>
            <a:normAutofit/>
          </a:bodyPr>
          <a:lstStyle>
            <a:lvl1pPr marL="342900" indent="-228600">
              <a:buClrTx/>
              <a:buSzTx/>
              <a:buFontTx/>
              <a:buNone/>
              <a:defRPr sz="2000" b="1">
                <a:solidFill>
                  <a:schemeClr val="accent3"/>
                </a:solidFill>
              </a:defRPr>
            </a:lvl1pPr>
            <a:lvl2pPr marL="342900" indent="228600">
              <a:buClrTx/>
              <a:buSzTx/>
              <a:buFontTx/>
              <a:buNone/>
              <a:defRPr sz="2000" b="1">
                <a:solidFill>
                  <a:schemeClr val="accent3"/>
                </a:solidFill>
              </a:defRPr>
            </a:lvl2pPr>
            <a:lvl3pPr marL="342900" indent="685800">
              <a:buClrTx/>
              <a:buSzTx/>
              <a:buFontTx/>
              <a:buNone/>
              <a:defRPr sz="2000" b="1">
                <a:solidFill>
                  <a:schemeClr val="accent3"/>
                </a:solidFill>
              </a:defRPr>
            </a:lvl3pPr>
            <a:lvl4pPr marL="342900" indent="1143000">
              <a:buClrTx/>
              <a:buSzTx/>
              <a:buFontTx/>
              <a:buNone/>
              <a:defRPr sz="2000" b="1">
                <a:solidFill>
                  <a:schemeClr val="accent3"/>
                </a:solidFill>
              </a:defRPr>
            </a:lvl4pPr>
            <a:lvl5pPr marL="342900" indent="1600200">
              <a:buClrTx/>
              <a:buSzTx/>
              <a:buFontTx/>
              <a:buNone/>
              <a:defRPr sz="2000" b="1">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sp>
        <p:nvSpPr>
          <p:cNvPr id="328" name="Title Text"/>
          <p:cNvSpPr txBox="1">
            <a:spLocks noGrp="1"/>
          </p:cNvSpPr>
          <p:nvPr>
            <p:ph type="title"/>
          </p:nvPr>
        </p:nvSpPr>
        <p:spPr>
          <a:xfrm>
            <a:off x="720400" y="364774"/>
            <a:ext cx="10911900" cy="763502"/>
          </a:xfrm>
          <a:prstGeom prst="rect">
            <a:avLst/>
          </a:prstGeom>
        </p:spPr>
        <p:txBody>
          <a:bodyPr/>
          <a:lstStyle>
            <a:lvl1pPr algn="l">
              <a:lnSpc>
                <a:spcPct val="100000"/>
              </a:lnSpc>
              <a:defRPr sz="4000"/>
            </a:lvl1pPr>
          </a:lstStyle>
          <a:p>
            <a:r>
              <a:t>Title Text</a:t>
            </a:r>
          </a:p>
        </p:txBody>
      </p:sp>
      <p:sp>
        <p:nvSpPr>
          <p:cNvPr id="329" name="Google Shape;269;p15"/>
          <p:cNvSpPr txBox="1">
            <a:spLocks noGrp="1"/>
          </p:cNvSpPr>
          <p:nvPr>
            <p:ph type="body" sz="quarter" idx="21"/>
          </p:nvPr>
        </p:nvSpPr>
        <p:spPr>
          <a:xfrm>
            <a:off x="4643968" y="2818400"/>
            <a:ext cx="3018001" cy="834000"/>
          </a:xfrm>
          <a:prstGeom prst="rect">
            <a:avLst/>
          </a:prstGeom>
        </p:spPr>
        <p:txBody>
          <a:bodyPr>
            <a:normAutofit/>
          </a:bodyPr>
          <a:lstStyle/>
          <a:p>
            <a:pPr indent="-330200">
              <a:buSzPts val="1600"/>
              <a:defRPr sz="1600"/>
            </a:pPr>
            <a:endParaRPr/>
          </a:p>
        </p:txBody>
      </p:sp>
      <p:sp>
        <p:nvSpPr>
          <p:cNvPr id="330" name="Google Shape;270;p15"/>
          <p:cNvSpPr txBox="1">
            <a:spLocks noGrp="1"/>
          </p:cNvSpPr>
          <p:nvPr>
            <p:ph type="body" sz="quarter" idx="22"/>
          </p:nvPr>
        </p:nvSpPr>
        <p:spPr>
          <a:xfrm>
            <a:off x="8181360" y="4647200"/>
            <a:ext cx="3018001" cy="834000"/>
          </a:xfrm>
          <a:prstGeom prst="rect">
            <a:avLst/>
          </a:prstGeom>
        </p:spPr>
        <p:txBody>
          <a:bodyPr>
            <a:normAutofit/>
          </a:bodyPr>
          <a:lstStyle/>
          <a:p>
            <a:pPr indent="-330200">
              <a:buSzPts val="1600"/>
              <a:defRPr sz="1600"/>
            </a:pPr>
            <a:endParaRPr/>
          </a:p>
        </p:txBody>
      </p:sp>
      <p:sp>
        <p:nvSpPr>
          <p:cNvPr id="331" name="Google Shape;271;p15"/>
          <p:cNvSpPr txBox="1">
            <a:spLocks noGrp="1"/>
          </p:cNvSpPr>
          <p:nvPr>
            <p:ph type="body" sz="quarter" idx="23"/>
          </p:nvPr>
        </p:nvSpPr>
        <p:spPr>
          <a:xfrm>
            <a:off x="4643968" y="4647200"/>
            <a:ext cx="3018001" cy="834000"/>
          </a:xfrm>
          <a:prstGeom prst="rect">
            <a:avLst/>
          </a:prstGeom>
        </p:spPr>
        <p:txBody>
          <a:bodyPr>
            <a:normAutofit/>
          </a:bodyPr>
          <a:lstStyle/>
          <a:p>
            <a:pPr indent="-330200">
              <a:buSzPts val="1600"/>
              <a:defRPr sz="1600"/>
            </a:pPr>
            <a:endParaRPr/>
          </a:p>
        </p:txBody>
      </p:sp>
      <p:sp>
        <p:nvSpPr>
          <p:cNvPr id="332" name="Google Shape;272;p15"/>
          <p:cNvSpPr txBox="1">
            <a:spLocks noGrp="1"/>
          </p:cNvSpPr>
          <p:nvPr>
            <p:ph type="body" sz="quarter" idx="24"/>
          </p:nvPr>
        </p:nvSpPr>
        <p:spPr>
          <a:xfrm>
            <a:off x="1068150" y="2818400"/>
            <a:ext cx="3018001" cy="834000"/>
          </a:xfrm>
          <a:prstGeom prst="rect">
            <a:avLst/>
          </a:prstGeom>
        </p:spPr>
        <p:txBody>
          <a:bodyPr>
            <a:normAutofit/>
          </a:bodyPr>
          <a:lstStyle/>
          <a:p>
            <a:pPr indent="-330200">
              <a:buSzPts val="1600"/>
              <a:defRPr sz="1600"/>
            </a:pPr>
            <a:endParaRPr/>
          </a:p>
        </p:txBody>
      </p:sp>
      <p:sp>
        <p:nvSpPr>
          <p:cNvPr id="333" name="Google Shape;273;p15"/>
          <p:cNvSpPr txBox="1">
            <a:spLocks noGrp="1"/>
          </p:cNvSpPr>
          <p:nvPr>
            <p:ph type="body" sz="quarter" idx="25"/>
          </p:nvPr>
        </p:nvSpPr>
        <p:spPr>
          <a:xfrm>
            <a:off x="8181360" y="2818400"/>
            <a:ext cx="3018001" cy="834000"/>
          </a:xfrm>
          <a:prstGeom prst="rect">
            <a:avLst/>
          </a:prstGeom>
        </p:spPr>
        <p:txBody>
          <a:bodyPr>
            <a:normAutofit/>
          </a:bodyPr>
          <a:lstStyle/>
          <a:p>
            <a:pPr indent="-330200">
              <a:buSzPts val="1600"/>
              <a:defRPr sz="1600"/>
            </a:pPr>
            <a:endParaRPr/>
          </a:p>
        </p:txBody>
      </p:sp>
      <p:sp>
        <p:nvSpPr>
          <p:cNvPr id="334" name="Google Shape;274;p15"/>
          <p:cNvSpPr txBox="1">
            <a:spLocks noGrp="1"/>
          </p:cNvSpPr>
          <p:nvPr>
            <p:ph type="body" sz="quarter" idx="26"/>
          </p:nvPr>
        </p:nvSpPr>
        <p:spPr>
          <a:xfrm>
            <a:off x="1068150" y="4647200"/>
            <a:ext cx="3018001" cy="834000"/>
          </a:xfrm>
          <a:prstGeom prst="rect">
            <a:avLst/>
          </a:prstGeom>
        </p:spPr>
        <p:txBody>
          <a:bodyPr>
            <a:normAutofit/>
          </a:bodyPr>
          <a:lstStyle/>
          <a:p>
            <a:pPr indent="-330200">
              <a:buSzPts val="1600"/>
              <a:defRPr sz="1600"/>
            </a:pPr>
            <a:endParaRPr/>
          </a:p>
        </p:txBody>
      </p:sp>
      <p:sp>
        <p:nvSpPr>
          <p:cNvPr id="3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13">
    <p:spTree>
      <p:nvGrpSpPr>
        <p:cNvPr id="1" name=""/>
        <p:cNvGrpSpPr/>
        <p:nvPr/>
      </p:nvGrpSpPr>
      <p:grpSpPr>
        <a:xfrm>
          <a:off x="0" y="0"/>
          <a:ext cx="0" cy="0"/>
          <a:chOff x="0" y="0"/>
          <a:chExt cx="0" cy="0"/>
        </a:xfrm>
      </p:grpSpPr>
      <p:sp>
        <p:nvSpPr>
          <p:cNvPr id="342" name="Google Shape;276;p16"/>
          <p:cNvSpPr/>
          <p:nvPr/>
        </p:nvSpPr>
        <p:spPr>
          <a:xfrm>
            <a:off x="357875" y="339899"/>
            <a:ext cx="10744500" cy="5971801"/>
          </a:xfrm>
          <a:prstGeom prst="roundRect">
            <a:avLst>
              <a:gd name="adj" fmla="val 1957"/>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grpSp>
        <p:nvGrpSpPr>
          <p:cNvPr id="345" name="Google Shape;277;p16"/>
          <p:cNvGrpSpPr/>
          <p:nvPr/>
        </p:nvGrpSpPr>
        <p:grpSpPr>
          <a:xfrm>
            <a:off x="8217599" y="1674643"/>
            <a:ext cx="3629546" cy="4971543"/>
            <a:chOff x="0" y="0"/>
            <a:chExt cx="3629545" cy="4971541"/>
          </a:xfrm>
        </p:grpSpPr>
        <p:sp>
          <p:nvSpPr>
            <p:cNvPr id="343" name="Google Shape;278;p16"/>
            <p:cNvSpPr/>
            <p:nvPr/>
          </p:nvSpPr>
          <p:spPr>
            <a:xfrm>
              <a:off x="0" y="0"/>
              <a:ext cx="3629546" cy="4971542"/>
            </a:xfrm>
            <a:prstGeom prst="roundRect">
              <a:avLst>
                <a:gd name="adj" fmla="val 3539"/>
              </a:avLst>
            </a:prstGeom>
            <a:solidFill>
              <a:srgbClr val="1F3240"/>
            </a:solidFill>
            <a:ln w="12700" cap="flat">
              <a:noFill/>
              <a:miter lim="400000"/>
            </a:ln>
            <a:effectLst>
              <a:outerShdw blurRad="63500" rotWithShape="0">
                <a:srgbClr val="000000">
                  <a:alpha val="9800"/>
                </a:srgbClr>
              </a:outerShdw>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44" name="Google Shape;279;p16"/>
            <p:cNvSpPr/>
            <p:nvPr/>
          </p:nvSpPr>
          <p:spPr>
            <a:xfrm>
              <a:off x="0" y="0"/>
              <a:ext cx="3629546" cy="4971542"/>
            </a:xfrm>
            <a:prstGeom prst="roundRect">
              <a:avLst>
                <a:gd name="adj" fmla="val 3539"/>
              </a:avLst>
            </a:prstGeom>
            <a:solidFill>
              <a:srgbClr val="000000">
                <a:alpha val="13100"/>
              </a:srgbClr>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grpSp>
        <p:nvGrpSpPr>
          <p:cNvPr id="349" name="Google Shape;280;p16"/>
          <p:cNvGrpSpPr/>
          <p:nvPr/>
        </p:nvGrpSpPr>
        <p:grpSpPr>
          <a:xfrm>
            <a:off x="455671" y="445783"/>
            <a:ext cx="635281" cy="147601"/>
            <a:chOff x="0" y="0"/>
            <a:chExt cx="635280" cy="147600"/>
          </a:xfrm>
        </p:grpSpPr>
        <p:sp>
          <p:nvSpPr>
            <p:cNvPr id="346" name="Google Shape;281;p16"/>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47" name="Google Shape;282;p16"/>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48" name="Google Shape;283;p16"/>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grpSp>
        <p:nvGrpSpPr>
          <p:cNvPr id="353" name="Google Shape;284;p16"/>
          <p:cNvGrpSpPr/>
          <p:nvPr/>
        </p:nvGrpSpPr>
        <p:grpSpPr>
          <a:xfrm>
            <a:off x="8333246" y="1763834"/>
            <a:ext cx="635281" cy="147601"/>
            <a:chOff x="0" y="0"/>
            <a:chExt cx="635280" cy="147600"/>
          </a:xfrm>
        </p:grpSpPr>
        <p:sp>
          <p:nvSpPr>
            <p:cNvPr id="350" name="Google Shape;285;p16"/>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51" name="Google Shape;286;p16"/>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52" name="Google Shape;287;p16"/>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354" name="Body Level One…"/>
          <p:cNvSpPr txBox="1">
            <a:spLocks noGrp="1"/>
          </p:cNvSpPr>
          <p:nvPr>
            <p:ph type="body" sz="quarter" idx="1"/>
          </p:nvPr>
        </p:nvSpPr>
        <p:spPr>
          <a:xfrm>
            <a:off x="8454700" y="2110975"/>
            <a:ext cx="3231001" cy="606901"/>
          </a:xfrm>
          <a:prstGeom prst="rect">
            <a:avLst/>
          </a:prstGeom>
        </p:spPr>
        <p:txBody>
          <a:bodyPr>
            <a:normAutofit/>
          </a:bodyPr>
          <a:lstStyle>
            <a:lvl1pPr marL="342900" indent="-228600">
              <a:buClrTx/>
              <a:buSzTx/>
              <a:buFontTx/>
              <a:buNone/>
              <a:defRPr b="1">
                <a:solidFill>
                  <a:schemeClr val="accent1"/>
                </a:solidFill>
              </a:defRPr>
            </a:lvl1pPr>
            <a:lvl2pPr marL="342900" indent="228600">
              <a:buClrTx/>
              <a:buSzTx/>
              <a:buFontTx/>
              <a:buNone/>
              <a:defRPr b="1">
                <a:solidFill>
                  <a:schemeClr val="accent1"/>
                </a:solidFill>
              </a:defRPr>
            </a:lvl2pPr>
            <a:lvl3pPr marL="342900" indent="685800">
              <a:buClrTx/>
              <a:buSzTx/>
              <a:buFontTx/>
              <a:buNone/>
              <a:defRPr b="1">
                <a:solidFill>
                  <a:schemeClr val="accent1"/>
                </a:solidFill>
              </a:defRPr>
            </a:lvl3pPr>
            <a:lvl4pPr marL="342900" indent="1143000">
              <a:buClrTx/>
              <a:buSzTx/>
              <a:buFontTx/>
              <a:buNone/>
              <a:defRPr b="1">
                <a:solidFill>
                  <a:schemeClr val="accent1"/>
                </a:solidFill>
              </a:defRPr>
            </a:lvl4pPr>
            <a:lvl5pPr marL="342900" indent="1600200">
              <a:buClrTx/>
              <a:buSzTx/>
              <a:buFontTx/>
              <a:buNone/>
              <a:defRPr b="1">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355" name="Title Text"/>
          <p:cNvSpPr txBox="1">
            <a:spLocks noGrp="1"/>
          </p:cNvSpPr>
          <p:nvPr>
            <p:ph type="title"/>
          </p:nvPr>
        </p:nvSpPr>
        <p:spPr>
          <a:xfrm>
            <a:off x="568000" y="593375"/>
            <a:ext cx="10352100" cy="763501"/>
          </a:xfrm>
          <a:prstGeom prst="rect">
            <a:avLst/>
          </a:prstGeom>
        </p:spPr>
        <p:txBody>
          <a:bodyPr/>
          <a:lstStyle>
            <a:lvl1pPr>
              <a:lnSpc>
                <a:spcPct val="100000"/>
              </a:lnSpc>
              <a:defRPr sz="4000"/>
            </a:lvl1pPr>
          </a:lstStyle>
          <a:p>
            <a:r>
              <a:t>Title Text</a:t>
            </a:r>
          </a:p>
        </p:txBody>
      </p:sp>
      <p:sp>
        <p:nvSpPr>
          <p:cNvPr id="356" name="Google Shape;291;p16"/>
          <p:cNvSpPr txBox="1">
            <a:spLocks noGrp="1"/>
          </p:cNvSpPr>
          <p:nvPr>
            <p:ph type="body" sz="quarter" idx="21"/>
          </p:nvPr>
        </p:nvSpPr>
        <p:spPr>
          <a:xfrm>
            <a:off x="8454700" y="2546974"/>
            <a:ext cx="3231001" cy="1553402"/>
          </a:xfrm>
          <a:prstGeom prst="rect">
            <a:avLst/>
          </a:prstGeom>
        </p:spPr>
        <p:txBody>
          <a:bodyPr>
            <a:normAutofit/>
          </a:bodyPr>
          <a:lstStyle/>
          <a:p>
            <a:pPr indent="-317500">
              <a:lnSpc>
                <a:spcPct val="100000"/>
              </a:lnSpc>
              <a:buSzPts val="1400"/>
              <a:defRPr sz="1400"/>
            </a:pPr>
            <a:endParaRPr/>
          </a:p>
        </p:txBody>
      </p:sp>
      <p:sp>
        <p:nvSpPr>
          <p:cNvPr id="357" name="Google Shape;292;p16"/>
          <p:cNvSpPr txBox="1">
            <a:spLocks noGrp="1"/>
          </p:cNvSpPr>
          <p:nvPr>
            <p:ph type="body" sz="quarter" idx="22"/>
          </p:nvPr>
        </p:nvSpPr>
        <p:spPr>
          <a:xfrm>
            <a:off x="8454700" y="4735300"/>
            <a:ext cx="3231001" cy="1553401"/>
          </a:xfrm>
          <a:prstGeom prst="rect">
            <a:avLst/>
          </a:prstGeom>
        </p:spPr>
        <p:txBody>
          <a:bodyPr>
            <a:normAutofit/>
          </a:bodyPr>
          <a:lstStyle/>
          <a:p>
            <a:pPr indent="-317500">
              <a:lnSpc>
                <a:spcPct val="100000"/>
              </a:lnSpc>
              <a:buSzPts val="1400"/>
              <a:defRPr sz="1400"/>
            </a:pPr>
            <a:endParaRPr/>
          </a:p>
        </p:txBody>
      </p:sp>
      <p:sp>
        <p:nvSpPr>
          <p:cNvPr id="3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14">
    <p:spTree>
      <p:nvGrpSpPr>
        <p:cNvPr id="1" name=""/>
        <p:cNvGrpSpPr/>
        <p:nvPr/>
      </p:nvGrpSpPr>
      <p:grpSpPr>
        <a:xfrm>
          <a:off x="0" y="0"/>
          <a:ext cx="0" cy="0"/>
          <a:chOff x="0" y="0"/>
          <a:chExt cx="0" cy="0"/>
        </a:xfrm>
      </p:grpSpPr>
      <p:sp>
        <p:nvSpPr>
          <p:cNvPr id="365" name="Google Shape;294;p17"/>
          <p:cNvSpPr/>
          <p:nvPr/>
        </p:nvSpPr>
        <p:spPr>
          <a:xfrm>
            <a:off x="9755550" y="2017624"/>
            <a:ext cx="2211901" cy="3594901"/>
          </a:xfrm>
          <a:prstGeom prst="roundRect">
            <a:avLst>
              <a:gd name="adj" fmla="val 3539"/>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grpSp>
        <p:nvGrpSpPr>
          <p:cNvPr id="369" name="Google Shape;295;p17"/>
          <p:cNvGrpSpPr/>
          <p:nvPr/>
        </p:nvGrpSpPr>
        <p:grpSpPr>
          <a:xfrm>
            <a:off x="9896946" y="2147659"/>
            <a:ext cx="635281" cy="147601"/>
            <a:chOff x="0" y="0"/>
            <a:chExt cx="635280" cy="147600"/>
          </a:xfrm>
        </p:grpSpPr>
        <p:sp>
          <p:nvSpPr>
            <p:cNvPr id="366" name="Google Shape;296;p17"/>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67" name="Google Shape;297;p17"/>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68" name="Google Shape;298;p17"/>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grpSp>
        <p:nvGrpSpPr>
          <p:cNvPr id="372" name="Google Shape;299;p17"/>
          <p:cNvGrpSpPr/>
          <p:nvPr/>
        </p:nvGrpSpPr>
        <p:grpSpPr>
          <a:xfrm>
            <a:off x="7372797" y="2017624"/>
            <a:ext cx="2211901" cy="3594901"/>
            <a:chOff x="0" y="0"/>
            <a:chExt cx="2211900" cy="3594899"/>
          </a:xfrm>
        </p:grpSpPr>
        <p:sp>
          <p:nvSpPr>
            <p:cNvPr id="370" name="Google Shape;300;p17"/>
            <p:cNvSpPr/>
            <p:nvPr/>
          </p:nvSpPr>
          <p:spPr>
            <a:xfrm>
              <a:off x="0" y="0"/>
              <a:ext cx="2211901" cy="3594900"/>
            </a:xfrm>
            <a:prstGeom prst="roundRect">
              <a:avLst>
                <a:gd name="adj" fmla="val 3539"/>
              </a:avLst>
            </a:prstGeom>
            <a:solidFill>
              <a:srgbClr val="1F3240"/>
            </a:solidFill>
            <a:ln w="12700" cap="flat">
              <a:noFill/>
              <a:miter lim="400000"/>
            </a:ln>
            <a:effectLst>
              <a:outerShdw blurRad="63500" rotWithShape="0">
                <a:srgbClr val="000000">
                  <a:alpha val="9800"/>
                </a:srgbClr>
              </a:outerShdw>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71" name="Google Shape;301;p17"/>
            <p:cNvSpPr/>
            <p:nvPr/>
          </p:nvSpPr>
          <p:spPr>
            <a:xfrm>
              <a:off x="0" y="0"/>
              <a:ext cx="2211901" cy="3594900"/>
            </a:xfrm>
            <a:prstGeom prst="roundRect">
              <a:avLst>
                <a:gd name="adj" fmla="val 3539"/>
              </a:avLst>
            </a:prstGeom>
            <a:solidFill>
              <a:srgbClr val="000000">
                <a:alpha val="13100"/>
              </a:srgbClr>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373" name="Google Shape;302;p17"/>
          <p:cNvSpPr/>
          <p:nvPr/>
        </p:nvSpPr>
        <p:spPr>
          <a:xfrm>
            <a:off x="4990043" y="2017624"/>
            <a:ext cx="2211901" cy="3594901"/>
          </a:xfrm>
          <a:prstGeom prst="roundRect">
            <a:avLst>
              <a:gd name="adj" fmla="val 3539"/>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grpSp>
        <p:nvGrpSpPr>
          <p:cNvPr id="377" name="Google Shape;303;p17"/>
          <p:cNvGrpSpPr/>
          <p:nvPr/>
        </p:nvGrpSpPr>
        <p:grpSpPr>
          <a:xfrm>
            <a:off x="7496046" y="2131234"/>
            <a:ext cx="635281" cy="147601"/>
            <a:chOff x="0" y="0"/>
            <a:chExt cx="635280" cy="147600"/>
          </a:xfrm>
        </p:grpSpPr>
        <p:sp>
          <p:nvSpPr>
            <p:cNvPr id="374" name="Google Shape;304;p17"/>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75" name="Google Shape;305;p17"/>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76" name="Google Shape;306;p17"/>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grpSp>
        <p:nvGrpSpPr>
          <p:cNvPr id="381" name="Google Shape;307;p17"/>
          <p:cNvGrpSpPr/>
          <p:nvPr/>
        </p:nvGrpSpPr>
        <p:grpSpPr>
          <a:xfrm>
            <a:off x="5131446" y="2147659"/>
            <a:ext cx="635281" cy="147601"/>
            <a:chOff x="0" y="0"/>
            <a:chExt cx="635280" cy="147600"/>
          </a:xfrm>
        </p:grpSpPr>
        <p:sp>
          <p:nvSpPr>
            <p:cNvPr id="378" name="Google Shape;308;p17"/>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79" name="Google Shape;309;p17"/>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80" name="Google Shape;310;p17"/>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grpSp>
        <p:nvGrpSpPr>
          <p:cNvPr id="384" name="Google Shape;311;p17"/>
          <p:cNvGrpSpPr/>
          <p:nvPr/>
        </p:nvGrpSpPr>
        <p:grpSpPr>
          <a:xfrm>
            <a:off x="2607291" y="2017624"/>
            <a:ext cx="2211901" cy="3594901"/>
            <a:chOff x="0" y="0"/>
            <a:chExt cx="2211900" cy="3594899"/>
          </a:xfrm>
        </p:grpSpPr>
        <p:sp>
          <p:nvSpPr>
            <p:cNvPr id="382" name="Google Shape;312;p17"/>
            <p:cNvSpPr/>
            <p:nvPr/>
          </p:nvSpPr>
          <p:spPr>
            <a:xfrm>
              <a:off x="0" y="0"/>
              <a:ext cx="2211901" cy="3594900"/>
            </a:xfrm>
            <a:prstGeom prst="roundRect">
              <a:avLst>
                <a:gd name="adj" fmla="val 3539"/>
              </a:avLst>
            </a:prstGeom>
            <a:solidFill>
              <a:srgbClr val="1F3240"/>
            </a:solidFill>
            <a:ln w="12700" cap="flat">
              <a:noFill/>
              <a:miter lim="400000"/>
            </a:ln>
            <a:effectLst>
              <a:outerShdw blurRad="63500" rotWithShape="0">
                <a:srgbClr val="000000">
                  <a:alpha val="9800"/>
                </a:srgbClr>
              </a:outerShdw>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83" name="Google Shape;313;p17"/>
            <p:cNvSpPr/>
            <p:nvPr/>
          </p:nvSpPr>
          <p:spPr>
            <a:xfrm>
              <a:off x="0" y="0"/>
              <a:ext cx="2211901" cy="3594900"/>
            </a:xfrm>
            <a:prstGeom prst="roundRect">
              <a:avLst>
                <a:gd name="adj" fmla="val 3539"/>
              </a:avLst>
            </a:prstGeom>
            <a:solidFill>
              <a:srgbClr val="000000">
                <a:alpha val="13100"/>
              </a:srgbClr>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385" name="Google Shape;314;p17"/>
          <p:cNvSpPr/>
          <p:nvPr/>
        </p:nvSpPr>
        <p:spPr>
          <a:xfrm>
            <a:off x="224537" y="2017624"/>
            <a:ext cx="2211902" cy="3594901"/>
          </a:xfrm>
          <a:prstGeom prst="roundRect">
            <a:avLst>
              <a:gd name="adj" fmla="val 3539"/>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grpSp>
        <p:nvGrpSpPr>
          <p:cNvPr id="389" name="Google Shape;315;p17"/>
          <p:cNvGrpSpPr/>
          <p:nvPr/>
        </p:nvGrpSpPr>
        <p:grpSpPr>
          <a:xfrm>
            <a:off x="2730532" y="2131234"/>
            <a:ext cx="635281" cy="147601"/>
            <a:chOff x="0" y="0"/>
            <a:chExt cx="635280" cy="147600"/>
          </a:xfrm>
        </p:grpSpPr>
        <p:sp>
          <p:nvSpPr>
            <p:cNvPr id="386" name="Google Shape;316;p17"/>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87" name="Google Shape;317;p17"/>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88" name="Google Shape;318;p17"/>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grpSp>
        <p:nvGrpSpPr>
          <p:cNvPr id="393" name="Google Shape;319;p17"/>
          <p:cNvGrpSpPr/>
          <p:nvPr/>
        </p:nvGrpSpPr>
        <p:grpSpPr>
          <a:xfrm>
            <a:off x="365932" y="2147659"/>
            <a:ext cx="635282" cy="147601"/>
            <a:chOff x="0" y="0"/>
            <a:chExt cx="635280" cy="147600"/>
          </a:xfrm>
        </p:grpSpPr>
        <p:sp>
          <p:nvSpPr>
            <p:cNvPr id="390" name="Google Shape;320;p17"/>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91" name="Google Shape;321;p17"/>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392" name="Google Shape;322;p17"/>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394" name="Body Level One…"/>
          <p:cNvSpPr txBox="1">
            <a:spLocks noGrp="1"/>
          </p:cNvSpPr>
          <p:nvPr>
            <p:ph type="body" sz="quarter" idx="1"/>
          </p:nvPr>
        </p:nvSpPr>
        <p:spPr>
          <a:xfrm>
            <a:off x="316462" y="2566174"/>
            <a:ext cx="1997701" cy="606901"/>
          </a:xfrm>
          <a:prstGeom prst="rect">
            <a:avLst/>
          </a:prstGeom>
        </p:spPr>
        <p:txBody>
          <a:bodyPr>
            <a:normAutofit/>
          </a:bodyPr>
          <a:lstStyle>
            <a:lvl1pPr marL="342900" indent="-228600" algn="ctr">
              <a:buClrTx/>
              <a:buSzTx/>
              <a:buFontTx/>
              <a:buNone/>
              <a:defRPr sz="2200" b="1">
                <a:solidFill>
                  <a:schemeClr val="accent1"/>
                </a:solidFill>
              </a:defRPr>
            </a:lvl1pPr>
            <a:lvl2pPr marL="342900" indent="228600" algn="ctr">
              <a:buClrTx/>
              <a:buSzTx/>
              <a:buFontTx/>
              <a:buNone/>
              <a:defRPr sz="2200" b="1">
                <a:solidFill>
                  <a:schemeClr val="accent1"/>
                </a:solidFill>
              </a:defRPr>
            </a:lvl2pPr>
            <a:lvl3pPr marL="342900" indent="685800" algn="ctr">
              <a:buClrTx/>
              <a:buSzTx/>
              <a:buFontTx/>
              <a:buNone/>
              <a:defRPr sz="2200" b="1">
                <a:solidFill>
                  <a:schemeClr val="accent1"/>
                </a:solidFill>
              </a:defRPr>
            </a:lvl3pPr>
            <a:lvl4pPr marL="342900" indent="1143000" algn="ctr">
              <a:buClrTx/>
              <a:buSzTx/>
              <a:buFontTx/>
              <a:buNone/>
              <a:defRPr sz="2200" b="1">
                <a:solidFill>
                  <a:schemeClr val="accent1"/>
                </a:solidFill>
              </a:defRPr>
            </a:lvl4pPr>
            <a:lvl5pPr marL="342900" indent="1600200" algn="ctr">
              <a:buClrTx/>
              <a:buSzTx/>
              <a:buFontTx/>
              <a:buNone/>
              <a:defRPr sz="2200" b="1">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395" name="Title Text"/>
          <p:cNvSpPr txBox="1">
            <a:spLocks noGrp="1"/>
          </p:cNvSpPr>
          <p:nvPr>
            <p:ph type="title"/>
          </p:nvPr>
        </p:nvSpPr>
        <p:spPr>
          <a:xfrm>
            <a:off x="415600" y="593366"/>
            <a:ext cx="11360701" cy="763501"/>
          </a:xfrm>
          <a:prstGeom prst="rect">
            <a:avLst/>
          </a:prstGeom>
        </p:spPr>
        <p:txBody>
          <a:bodyPr/>
          <a:lstStyle>
            <a:lvl1pPr>
              <a:lnSpc>
                <a:spcPct val="100000"/>
              </a:lnSpc>
              <a:defRPr sz="4000"/>
            </a:lvl1pPr>
          </a:lstStyle>
          <a:p>
            <a:r>
              <a:t>Title Text</a:t>
            </a:r>
          </a:p>
        </p:txBody>
      </p:sp>
      <p:sp>
        <p:nvSpPr>
          <p:cNvPr id="396" name="Google Shape;329;p17"/>
          <p:cNvSpPr txBox="1">
            <a:spLocks noGrp="1"/>
          </p:cNvSpPr>
          <p:nvPr>
            <p:ph type="body" sz="quarter" idx="21"/>
          </p:nvPr>
        </p:nvSpPr>
        <p:spPr>
          <a:xfrm>
            <a:off x="316463" y="3184000"/>
            <a:ext cx="1997700" cy="2330101"/>
          </a:xfrm>
          <a:prstGeom prst="rect">
            <a:avLst/>
          </a:prstGeom>
        </p:spPr>
        <p:txBody>
          <a:bodyPr>
            <a:normAutofit/>
          </a:bodyPr>
          <a:lstStyle/>
          <a:p>
            <a:pPr indent="-330200">
              <a:buSzPts val="1600"/>
              <a:defRPr sz="1600"/>
            </a:pPr>
            <a:endParaRPr/>
          </a:p>
        </p:txBody>
      </p:sp>
      <p:sp>
        <p:nvSpPr>
          <p:cNvPr id="397" name="Google Shape;330;p17"/>
          <p:cNvSpPr txBox="1">
            <a:spLocks noGrp="1"/>
          </p:cNvSpPr>
          <p:nvPr>
            <p:ph type="body" sz="quarter" idx="22"/>
          </p:nvPr>
        </p:nvSpPr>
        <p:spPr>
          <a:xfrm>
            <a:off x="2706813" y="3184000"/>
            <a:ext cx="1997701" cy="2330101"/>
          </a:xfrm>
          <a:prstGeom prst="rect">
            <a:avLst/>
          </a:prstGeom>
        </p:spPr>
        <p:txBody>
          <a:bodyPr>
            <a:normAutofit/>
          </a:bodyPr>
          <a:lstStyle/>
          <a:p>
            <a:pPr indent="-330200">
              <a:buSzPts val="1600"/>
              <a:defRPr sz="1600"/>
            </a:pPr>
            <a:endParaRPr/>
          </a:p>
        </p:txBody>
      </p:sp>
      <p:sp>
        <p:nvSpPr>
          <p:cNvPr id="398" name="Google Shape;331;p17"/>
          <p:cNvSpPr txBox="1">
            <a:spLocks noGrp="1"/>
          </p:cNvSpPr>
          <p:nvPr>
            <p:ph type="body" sz="quarter" idx="23"/>
          </p:nvPr>
        </p:nvSpPr>
        <p:spPr>
          <a:xfrm>
            <a:off x="5097162" y="3184000"/>
            <a:ext cx="1997701" cy="2330101"/>
          </a:xfrm>
          <a:prstGeom prst="rect">
            <a:avLst/>
          </a:prstGeom>
        </p:spPr>
        <p:txBody>
          <a:bodyPr>
            <a:normAutofit/>
          </a:bodyPr>
          <a:lstStyle/>
          <a:p>
            <a:pPr indent="-330200">
              <a:buSzPts val="1600"/>
              <a:defRPr sz="1600"/>
            </a:pPr>
            <a:endParaRPr/>
          </a:p>
        </p:txBody>
      </p:sp>
      <p:sp>
        <p:nvSpPr>
          <p:cNvPr id="399" name="Google Shape;332;p17"/>
          <p:cNvSpPr txBox="1">
            <a:spLocks noGrp="1"/>
          </p:cNvSpPr>
          <p:nvPr>
            <p:ph type="body" sz="quarter" idx="24"/>
          </p:nvPr>
        </p:nvSpPr>
        <p:spPr>
          <a:xfrm>
            <a:off x="7487512" y="3184000"/>
            <a:ext cx="1997701" cy="2330101"/>
          </a:xfrm>
          <a:prstGeom prst="rect">
            <a:avLst/>
          </a:prstGeom>
        </p:spPr>
        <p:txBody>
          <a:bodyPr>
            <a:normAutofit/>
          </a:bodyPr>
          <a:lstStyle/>
          <a:p>
            <a:pPr indent="-330200">
              <a:buSzPts val="1600"/>
              <a:defRPr sz="1600"/>
            </a:pPr>
            <a:endParaRPr/>
          </a:p>
        </p:txBody>
      </p:sp>
      <p:sp>
        <p:nvSpPr>
          <p:cNvPr id="400" name="Google Shape;333;p17"/>
          <p:cNvSpPr txBox="1">
            <a:spLocks noGrp="1"/>
          </p:cNvSpPr>
          <p:nvPr>
            <p:ph type="body" sz="quarter" idx="25"/>
          </p:nvPr>
        </p:nvSpPr>
        <p:spPr>
          <a:xfrm>
            <a:off x="9877862" y="3187537"/>
            <a:ext cx="1997701" cy="2330102"/>
          </a:xfrm>
          <a:prstGeom prst="rect">
            <a:avLst/>
          </a:prstGeom>
        </p:spPr>
        <p:txBody>
          <a:bodyPr>
            <a:normAutofit/>
          </a:bodyPr>
          <a:lstStyle/>
          <a:p>
            <a:pPr indent="-330200">
              <a:buSzPts val="1600"/>
              <a:defRPr sz="1600"/>
            </a:pPr>
            <a:endParaRPr/>
          </a:p>
        </p:txBody>
      </p:sp>
      <p:sp>
        <p:nvSpPr>
          <p:cNvPr id="4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08" name="Google Shape;335;p18"/>
          <p:cNvSpPr/>
          <p:nvPr/>
        </p:nvSpPr>
        <p:spPr>
          <a:xfrm>
            <a:off x="603324" y="861149"/>
            <a:ext cx="6930602" cy="4678502"/>
          </a:xfrm>
          <a:prstGeom prst="roundRect">
            <a:avLst>
              <a:gd name="adj" fmla="val 3539"/>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grpSp>
        <p:nvGrpSpPr>
          <p:cNvPr id="412" name="Google Shape;336;p18"/>
          <p:cNvGrpSpPr/>
          <p:nvPr/>
        </p:nvGrpSpPr>
        <p:grpSpPr>
          <a:xfrm>
            <a:off x="738995" y="971259"/>
            <a:ext cx="635282" cy="147601"/>
            <a:chOff x="0" y="0"/>
            <a:chExt cx="635280" cy="147600"/>
          </a:xfrm>
        </p:grpSpPr>
        <p:sp>
          <p:nvSpPr>
            <p:cNvPr id="409" name="Google Shape;337;p18"/>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410" name="Google Shape;338;p18"/>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411" name="Google Shape;339;p18"/>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413" name="Title Text"/>
          <p:cNvSpPr txBox="1">
            <a:spLocks noGrp="1"/>
          </p:cNvSpPr>
          <p:nvPr>
            <p:ph type="title"/>
          </p:nvPr>
        </p:nvSpPr>
        <p:spPr>
          <a:xfrm>
            <a:off x="876524" y="1617625"/>
            <a:ext cx="5581501" cy="1973701"/>
          </a:xfrm>
          <a:prstGeom prst="rect">
            <a:avLst/>
          </a:prstGeom>
        </p:spPr>
        <p:txBody>
          <a:bodyPr/>
          <a:lstStyle>
            <a:lvl1pPr algn="r">
              <a:defRPr sz="4000"/>
            </a:lvl1pPr>
          </a:lstStyle>
          <a:p>
            <a:r>
              <a:t>Title Text</a:t>
            </a:r>
          </a:p>
        </p:txBody>
      </p:sp>
      <p:sp>
        <p:nvSpPr>
          <p:cNvPr id="414" name="Body Level One…"/>
          <p:cNvSpPr txBox="1">
            <a:spLocks noGrp="1"/>
          </p:cNvSpPr>
          <p:nvPr>
            <p:ph type="body" sz="quarter" idx="1"/>
          </p:nvPr>
        </p:nvSpPr>
        <p:spPr>
          <a:xfrm>
            <a:off x="876524" y="3591350"/>
            <a:ext cx="5581501" cy="1702501"/>
          </a:xfrm>
          <a:prstGeom prst="rect">
            <a:avLst/>
          </a:prstGeom>
        </p:spPr>
        <p:txBody>
          <a:bodyPr>
            <a:normAutofit/>
          </a:bodyPr>
          <a:lstStyle>
            <a:lvl1pPr algn="r"/>
            <a:lvl2pPr algn="r"/>
            <a:lvl3pPr algn="r"/>
            <a:lvl4pPr algn="r"/>
            <a:lvl5pPr algn="r"/>
          </a:lstStyle>
          <a:p>
            <a:r>
              <a:t>Body Level One</a:t>
            </a:r>
          </a:p>
          <a:p>
            <a:pPr lvl="1"/>
            <a:r>
              <a:t>Body Level Two</a:t>
            </a:r>
          </a:p>
          <a:p>
            <a:pPr lvl="2"/>
            <a:r>
              <a:t>Body Level Three</a:t>
            </a:r>
          </a:p>
          <a:p>
            <a:pPr lvl="3"/>
            <a:r>
              <a:t>Body Level Four</a:t>
            </a:r>
          </a:p>
          <a:p>
            <a:pPr lvl="4"/>
            <a:r>
              <a:t>Body Level Five</a:t>
            </a:r>
          </a:p>
        </p:txBody>
      </p:sp>
      <p:sp>
        <p:nvSpPr>
          <p:cNvPr id="4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16">
    <p:spTree>
      <p:nvGrpSpPr>
        <p:cNvPr id="1" name=""/>
        <p:cNvGrpSpPr/>
        <p:nvPr/>
      </p:nvGrpSpPr>
      <p:grpSpPr>
        <a:xfrm>
          <a:off x="0" y="0"/>
          <a:ext cx="0" cy="0"/>
          <a:chOff x="0" y="0"/>
          <a:chExt cx="0" cy="0"/>
        </a:xfrm>
      </p:grpSpPr>
      <p:sp>
        <p:nvSpPr>
          <p:cNvPr id="422" name="Google Shape;343;p19"/>
          <p:cNvSpPr/>
          <p:nvPr/>
        </p:nvSpPr>
        <p:spPr>
          <a:xfrm>
            <a:off x="4641925" y="861149"/>
            <a:ext cx="6930601" cy="4678502"/>
          </a:xfrm>
          <a:prstGeom prst="roundRect">
            <a:avLst>
              <a:gd name="adj" fmla="val 3539"/>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grpSp>
        <p:nvGrpSpPr>
          <p:cNvPr id="426" name="Google Shape;344;p19"/>
          <p:cNvGrpSpPr/>
          <p:nvPr/>
        </p:nvGrpSpPr>
        <p:grpSpPr>
          <a:xfrm>
            <a:off x="4777595" y="971259"/>
            <a:ext cx="635282" cy="147601"/>
            <a:chOff x="0" y="0"/>
            <a:chExt cx="635280" cy="147600"/>
          </a:xfrm>
        </p:grpSpPr>
        <p:sp>
          <p:nvSpPr>
            <p:cNvPr id="423" name="Google Shape;345;p19"/>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424" name="Google Shape;346;p19"/>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425" name="Google Shape;347;p19"/>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427" name="Title Text"/>
          <p:cNvSpPr txBox="1">
            <a:spLocks noGrp="1"/>
          </p:cNvSpPr>
          <p:nvPr>
            <p:ph type="title"/>
          </p:nvPr>
        </p:nvSpPr>
        <p:spPr>
          <a:xfrm>
            <a:off x="5300000" y="1512400"/>
            <a:ext cx="3831300" cy="1839000"/>
          </a:xfrm>
          <a:prstGeom prst="rect">
            <a:avLst/>
          </a:prstGeom>
        </p:spPr>
        <p:txBody>
          <a:bodyPr/>
          <a:lstStyle>
            <a:lvl1pPr algn="l">
              <a:defRPr sz="4000"/>
            </a:lvl1pPr>
          </a:lstStyle>
          <a:p>
            <a:r>
              <a:t>Title Text</a:t>
            </a:r>
          </a:p>
        </p:txBody>
      </p:sp>
      <p:sp>
        <p:nvSpPr>
          <p:cNvPr id="428" name="Body Level One…"/>
          <p:cNvSpPr txBox="1">
            <a:spLocks noGrp="1"/>
          </p:cNvSpPr>
          <p:nvPr>
            <p:ph type="body" sz="quarter" idx="1"/>
          </p:nvPr>
        </p:nvSpPr>
        <p:spPr>
          <a:xfrm>
            <a:off x="5300088" y="3351250"/>
            <a:ext cx="5581501" cy="17025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436" name="Google Shape;351;p20"/>
          <p:cNvSpPr/>
          <p:nvPr/>
        </p:nvSpPr>
        <p:spPr>
          <a:xfrm>
            <a:off x="1136724" y="1089749"/>
            <a:ext cx="6930602" cy="4678502"/>
          </a:xfrm>
          <a:prstGeom prst="roundRect">
            <a:avLst>
              <a:gd name="adj" fmla="val 3539"/>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grpSp>
        <p:nvGrpSpPr>
          <p:cNvPr id="440" name="Google Shape;352;p20"/>
          <p:cNvGrpSpPr/>
          <p:nvPr/>
        </p:nvGrpSpPr>
        <p:grpSpPr>
          <a:xfrm>
            <a:off x="1272395" y="1199859"/>
            <a:ext cx="635282" cy="147601"/>
            <a:chOff x="0" y="0"/>
            <a:chExt cx="635280" cy="147600"/>
          </a:xfrm>
        </p:grpSpPr>
        <p:sp>
          <p:nvSpPr>
            <p:cNvPr id="437" name="Google Shape;353;p20"/>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438" name="Google Shape;354;p20"/>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439" name="Google Shape;355;p20"/>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441" name="Google Shape;356;p20"/>
          <p:cNvSpPr/>
          <p:nvPr/>
        </p:nvSpPr>
        <p:spPr>
          <a:xfrm>
            <a:off x="7069174" y="2221325"/>
            <a:ext cx="3948001" cy="2916901"/>
          </a:xfrm>
          <a:prstGeom prst="roundRect">
            <a:avLst>
              <a:gd name="adj" fmla="val 6604"/>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sp>
        <p:nvSpPr>
          <p:cNvPr id="442" name="Google Shape;357;p20"/>
          <p:cNvSpPr/>
          <p:nvPr/>
        </p:nvSpPr>
        <p:spPr>
          <a:xfrm>
            <a:off x="7069174" y="2221325"/>
            <a:ext cx="3948001" cy="2916901"/>
          </a:xfrm>
          <a:prstGeom prst="roundRect">
            <a:avLst>
              <a:gd name="adj" fmla="val 6604"/>
            </a:avLst>
          </a:prstGeom>
          <a:solidFill>
            <a:srgbClr val="000000">
              <a:alpha val="13100"/>
            </a:srgbClr>
          </a:solidFill>
          <a:ln w="12700">
            <a:miter lim="400000"/>
          </a:ln>
        </p:spPr>
        <p:txBody>
          <a:bodyPr lIns="0" tIns="0" rIns="0" bIns="0" anchor="ctr"/>
          <a:lstStyle/>
          <a:p>
            <a:pPr algn="ctr">
              <a:defRPr sz="1800">
                <a:latin typeface="Calibri"/>
                <a:ea typeface="Calibri"/>
                <a:cs typeface="Calibri"/>
                <a:sym typeface="Calibri"/>
              </a:defRPr>
            </a:pPr>
            <a:endParaRPr/>
          </a:p>
        </p:txBody>
      </p:sp>
      <p:grpSp>
        <p:nvGrpSpPr>
          <p:cNvPr id="446" name="Google Shape;358;p20"/>
          <p:cNvGrpSpPr/>
          <p:nvPr/>
        </p:nvGrpSpPr>
        <p:grpSpPr>
          <a:xfrm>
            <a:off x="7242946" y="2331434"/>
            <a:ext cx="635281" cy="147601"/>
            <a:chOff x="0" y="0"/>
            <a:chExt cx="635280" cy="147600"/>
          </a:xfrm>
        </p:grpSpPr>
        <p:sp>
          <p:nvSpPr>
            <p:cNvPr id="443" name="Google Shape;359;p20"/>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444" name="Google Shape;360;p20"/>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445" name="Google Shape;361;p20"/>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447" name="Body Level One…"/>
          <p:cNvSpPr txBox="1">
            <a:spLocks noGrp="1"/>
          </p:cNvSpPr>
          <p:nvPr>
            <p:ph type="body" sz="quarter" idx="1"/>
          </p:nvPr>
        </p:nvSpPr>
        <p:spPr>
          <a:xfrm>
            <a:off x="1499299" y="4082674"/>
            <a:ext cx="5873401" cy="717901"/>
          </a:xfrm>
          <a:prstGeom prst="rect">
            <a:avLst/>
          </a:prstGeom>
        </p:spPr>
        <p:txBody>
          <a:bodyPr>
            <a:normAutofit/>
          </a:bodyPr>
          <a:lstStyle>
            <a:lvl1pPr marL="342900" indent="-228600">
              <a:buClrTx/>
              <a:buSzTx/>
              <a:buFontTx/>
              <a:buNone/>
              <a:defRPr sz="2100" b="1"/>
            </a:lvl1pPr>
            <a:lvl2pPr marL="342900" indent="228600">
              <a:buClrTx/>
              <a:buSzTx/>
              <a:buFontTx/>
              <a:buNone/>
              <a:defRPr sz="2100" b="1"/>
            </a:lvl2pPr>
            <a:lvl3pPr marL="342900" indent="685800">
              <a:buClrTx/>
              <a:buSzTx/>
              <a:buFontTx/>
              <a:buNone/>
              <a:defRPr sz="2100" b="1"/>
            </a:lvl3pPr>
            <a:lvl4pPr marL="342900" indent="1143000">
              <a:buClrTx/>
              <a:buSzTx/>
              <a:buFontTx/>
              <a:buNone/>
              <a:defRPr sz="2100" b="1"/>
            </a:lvl4pPr>
            <a:lvl5pPr marL="342900" indent="1600200">
              <a:buClrTx/>
              <a:buSzTx/>
              <a:buFontTx/>
              <a:buNone/>
              <a:defRPr sz="2100" b="1"/>
            </a:lvl5pPr>
          </a:lstStyle>
          <a:p>
            <a:r>
              <a:t>Body Level One</a:t>
            </a:r>
          </a:p>
          <a:p>
            <a:pPr lvl="1"/>
            <a:r>
              <a:t>Body Level Two</a:t>
            </a:r>
          </a:p>
          <a:p>
            <a:pPr lvl="2"/>
            <a:r>
              <a:t>Body Level Three</a:t>
            </a:r>
          </a:p>
          <a:p>
            <a:pPr lvl="3"/>
            <a:r>
              <a:t>Body Level Four</a:t>
            </a:r>
          </a:p>
          <a:p>
            <a:pPr lvl="4"/>
            <a:r>
              <a:t>Body Level Five</a:t>
            </a:r>
          </a:p>
        </p:txBody>
      </p:sp>
      <p:sp>
        <p:nvSpPr>
          <p:cNvPr id="448" name="Title Text"/>
          <p:cNvSpPr txBox="1">
            <a:spLocks noGrp="1"/>
          </p:cNvSpPr>
          <p:nvPr>
            <p:ph type="title"/>
          </p:nvPr>
        </p:nvSpPr>
        <p:spPr>
          <a:xfrm>
            <a:off x="1499299" y="1557075"/>
            <a:ext cx="5873401" cy="2446200"/>
          </a:xfrm>
          <a:prstGeom prst="rect">
            <a:avLst/>
          </a:prstGeom>
        </p:spPr>
        <p:txBody>
          <a:bodyPr anchor="b"/>
          <a:lstStyle>
            <a:lvl1pPr algn="l">
              <a:defRPr sz="7000"/>
            </a:lvl1pPr>
          </a:lstStyle>
          <a:p>
            <a:r>
              <a:t>Title Text</a:t>
            </a:r>
          </a:p>
        </p:txBody>
      </p:sp>
      <p:sp>
        <p:nvSpPr>
          <p:cNvPr id="449" name="Google Shape;364;p20"/>
          <p:cNvSpPr txBox="1">
            <a:spLocks noGrp="1"/>
          </p:cNvSpPr>
          <p:nvPr>
            <p:ph type="body" sz="quarter" idx="21"/>
          </p:nvPr>
        </p:nvSpPr>
        <p:spPr>
          <a:xfrm>
            <a:off x="7372700" y="3014399"/>
            <a:ext cx="3167701" cy="1068301"/>
          </a:xfrm>
          <a:prstGeom prst="rect">
            <a:avLst/>
          </a:prstGeom>
        </p:spPr>
        <p:txBody>
          <a:bodyPr anchor="ctr">
            <a:normAutofit/>
          </a:bodyPr>
          <a:lstStyle/>
          <a:p>
            <a:pPr>
              <a:lnSpc>
                <a:spcPct val="100000"/>
              </a:lnSpc>
            </a:pPr>
            <a:endParaRPr/>
          </a:p>
        </p:txBody>
      </p:sp>
      <p:sp>
        <p:nvSpPr>
          <p:cNvPr id="4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72" name="Title Text"/>
          <p:cNvSpPr txBox="1">
            <a:spLocks noGrp="1"/>
          </p:cNvSpPr>
          <p:nvPr>
            <p:ph type="title"/>
          </p:nvPr>
        </p:nvSpPr>
        <p:spPr>
          <a:prstGeom prst="rect">
            <a:avLst/>
          </a:prstGeom>
        </p:spPr>
        <p:txBody>
          <a:bodyPr/>
          <a:lstStyle/>
          <a:p>
            <a:r>
              <a:t>Title Text</a:t>
            </a: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CUSTOM_20">
    <p:spTree>
      <p:nvGrpSpPr>
        <p:cNvPr id="1" name=""/>
        <p:cNvGrpSpPr/>
        <p:nvPr/>
      </p:nvGrpSpPr>
      <p:grpSpPr>
        <a:xfrm>
          <a:off x="0" y="0"/>
          <a:ext cx="0" cy="0"/>
          <a:chOff x="0" y="0"/>
          <a:chExt cx="0" cy="0"/>
        </a:xfrm>
      </p:grpSpPr>
      <p:sp>
        <p:nvSpPr>
          <p:cNvPr id="457" name="Google Shape;9;p1"/>
          <p:cNvSpPr/>
          <p:nvPr/>
        </p:nvSpPr>
        <p:spPr>
          <a:xfrm rot="5400000">
            <a:off x="-462658" y="6119354"/>
            <a:ext cx="1131346" cy="114591"/>
          </a:xfrm>
          <a:custGeom>
            <a:avLst/>
            <a:gdLst/>
            <a:ahLst/>
            <a:cxnLst>
              <a:cxn ang="0">
                <a:pos x="wd2" y="hd2"/>
              </a:cxn>
              <a:cxn ang="5400000">
                <a:pos x="wd2" y="hd2"/>
              </a:cxn>
              <a:cxn ang="10800000">
                <a:pos x="wd2" y="hd2"/>
              </a:cxn>
              <a:cxn ang="16200000">
                <a:pos x="wd2" y="hd2"/>
              </a:cxn>
            </a:cxnLst>
            <a:rect l="0" t="0" r="r" b="b"/>
            <a:pathLst>
              <a:path w="21594" h="21537" extrusionOk="0">
                <a:moveTo>
                  <a:pt x="15432" y="18048"/>
                </a:moveTo>
                <a:cubicBezTo>
                  <a:pt x="15475" y="18039"/>
                  <a:pt x="15517" y="18217"/>
                  <a:pt x="15546" y="18540"/>
                </a:cubicBezTo>
                <a:cubicBezTo>
                  <a:pt x="15577" y="18851"/>
                  <a:pt x="15594" y="19284"/>
                  <a:pt x="15593" y="19734"/>
                </a:cubicBezTo>
                <a:cubicBezTo>
                  <a:pt x="15594" y="20188"/>
                  <a:pt x="15577" y="20628"/>
                  <a:pt x="15546" y="20951"/>
                </a:cubicBezTo>
                <a:cubicBezTo>
                  <a:pt x="15517" y="21274"/>
                  <a:pt x="15475" y="21452"/>
                  <a:pt x="15432" y="21442"/>
                </a:cubicBezTo>
                <a:cubicBezTo>
                  <a:pt x="15389" y="21452"/>
                  <a:pt x="15348" y="21274"/>
                  <a:pt x="15318" y="20951"/>
                </a:cubicBezTo>
                <a:cubicBezTo>
                  <a:pt x="15288" y="20628"/>
                  <a:pt x="15271" y="20188"/>
                  <a:pt x="15271" y="19734"/>
                </a:cubicBezTo>
                <a:cubicBezTo>
                  <a:pt x="15270" y="19284"/>
                  <a:pt x="15287" y="18851"/>
                  <a:pt x="15318" y="18540"/>
                </a:cubicBezTo>
                <a:cubicBezTo>
                  <a:pt x="15348" y="18217"/>
                  <a:pt x="15389" y="18039"/>
                  <a:pt x="15432" y="18048"/>
                </a:cubicBezTo>
                <a:close/>
                <a:moveTo>
                  <a:pt x="18384" y="7632"/>
                </a:moveTo>
                <a:cubicBezTo>
                  <a:pt x="18235" y="7616"/>
                  <a:pt x="18092" y="8262"/>
                  <a:pt x="17991" y="9411"/>
                </a:cubicBezTo>
                <a:cubicBezTo>
                  <a:pt x="17882" y="10537"/>
                  <a:pt x="17823" y="12075"/>
                  <a:pt x="17825" y="13671"/>
                </a:cubicBezTo>
                <a:cubicBezTo>
                  <a:pt x="17825" y="14729"/>
                  <a:pt x="17851" y="15771"/>
                  <a:pt x="17901" y="16691"/>
                </a:cubicBezTo>
                <a:cubicBezTo>
                  <a:pt x="17948" y="17603"/>
                  <a:pt x="18018" y="18360"/>
                  <a:pt x="18105" y="18868"/>
                </a:cubicBezTo>
                <a:cubicBezTo>
                  <a:pt x="18190" y="19366"/>
                  <a:pt x="18286" y="19623"/>
                  <a:pt x="18384" y="19617"/>
                </a:cubicBezTo>
                <a:cubicBezTo>
                  <a:pt x="18482" y="19621"/>
                  <a:pt x="18578" y="19364"/>
                  <a:pt x="18664" y="18868"/>
                </a:cubicBezTo>
                <a:cubicBezTo>
                  <a:pt x="18749" y="18346"/>
                  <a:pt x="18819" y="17594"/>
                  <a:pt x="18867" y="16691"/>
                </a:cubicBezTo>
                <a:cubicBezTo>
                  <a:pt x="18917" y="15769"/>
                  <a:pt x="18942" y="14727"/>
                  <a:pt x="18941" y="13671"/>
                </a:cubicBezTo>
                <a:cubicBezTo>
                  <a:pt x="18943" y="12075"/>
                  <a:pt x="18884" y="10537"/>
                  <a:pt x="18775" y="9411"/>
                </a:cubicBezTo>
                <a:cubicBezTo>
                  <a:pt x="18675" y="8259"/>
                  <a:pt x="18533" y="7613"/>
                  <a:pt x="18384" y="7632"/>
                </a:cubicBezTo>
                <a:close/>
                <a:moveTo>
                  <a:pt x="2929" y="7609"/>
                </a:moveTo>
                <a:cubicBezTo>
                  <a:pt x="2830" y="7599"/>
                  <a:pt x="2733" y="7876"/>
                  <a:pt x="2648" y="8404"/>
                </a:cubicBezTo>
                <a:cubicBezTo>
                  <a:pt x="2561" y="8929"/>
                  <a:pt x="2490" y="9690"/>
                  <a:pt x="2442" y="10605"/>
                </a:cubicBezTo>
                <a:cubicBezTo>
                  <a:pt x="2391" y="11522"/>
                  <a:pt x="2364" y="12564"/>
                  <a:pt x="2364" y="13624"/>
                </a:cubicBezTo>
                <a:cubicBezTo>
                  <a:pt x="2364" y="14685"/>
                  <a:pt x="2391" y="15726"/>
                  <a:pt x="2442" y="16644"/>
                </a:cubicBezTo>
                <a:cubicBezTo>
                  <a:pt x="2491" y="17568"/>
                  <a:pt x="2563" y="18336"/>
                  <a:pt x="2650" y="18867"/>
                </a:cubicBezTo>
                <a:cubicBezTo>
                  <a:pt x="2734" y="19403"/>
                  <a:pt x="2831" y="19687"/>
                  <a:pt x="2929" y="19687"/>
                </a:cubicBezTo>
                <a:cubicBezTo>
                  <a:pt x="3029" y="19680"/>
                  <a:pt x="3127" y="19406"/>
                  <a:pt x="3213" y="18891"/>
                </a:cubicBezTo>
                <a:cubicBezTo>
                  <a:pt x="3300" y="18387"/>
                  <a:pt x="3372" y="17641"/>
                  <a:pt x="3421" y="16737"/>
                </a:cubicBezTo>
                <a:cubicBezTo>
                  <a:pt x="3471" y="15801"/>
                  <a:pt x="3497" y="14743"/>
                  <a:pt x="3495" y="13671"/>
                </a:cubicBezTo>
                <a:cubicBezTo>
                  <a:pt x="3499" y="12056"/>
                  <a:pt x="3440" y="10497"/>
                  <a:pt x="3332" y="9341"/>
                </a:cubicBezTo>
                <a:cubicBezTo>
                  <a:pt x="3228" y="8229"/>
                  <a:pt x="3087" y="7606"/>
                  <a:pt x="2938" y="7609"/>
                </a:cubicBezTo>
                <a:close/>
                <a:moveTo>
                  <a:pt x="4752" y="7585"/>
                </a:moveTo>
                <a:cubicBezTo>
                  <a:pt x="4619" y="7557"/>
                  <a:pt x="4490" y="8070"/>
                  <a:pt x="4392" y="9013"/>
                </a:cubicBezTo>
                <a:cubicBezTo>
                  <a:pt x="4309" y="9856"/>
                  <a:pt x="4251" y="10928"/>
                  <a:pt x="4224" y="12103"/>
                </a:cubicBezTo>
                <a:lnTo>
                  <a:pt x="5289" y="12103"/>
                </a:lnTo>
                <a:cubicBezTo>
                  <a:pt x="5270" y="11211"/>
                  <a:pt x="5234" y="10373"/>
                  <a:pt x="5181" y="9645"/>
                </a:cubicBezTo>
                <a:cubicBezTo>
                  <a:pt x="5132" y="8999"/>
                  <a:pt x="5068" y="8484"/>
                  <a:pt x="4996" y="8147"/>
                </a:cubicBezTo>
                <a:cubicBezTo>
                  <a:pt x="4920" y="7775"/>
                  <a:pt x="4836" y="7585"/>
                  <a:pt x="4752" y="7585"/>
                </a:cubicBezTo>
                <a:close/>
                <a:moveTo>
                  <a:pt x="14084" y="7539"/>
                </a:moveTo>
                <a:cubicBezTo>
                  <a:pt x="13985" y="7529"/>
                  <a:pt x="13887" y="7805"/>
                  <a:pt x="13802" y="8335"/>
                </a:cubicBezTo>
                <a:cubicBezTo>
                  <a:pt x="13715" y="8859"/>
                  <a:pt x="13644" y="9620"/>
                  <a:pt x="13596" y="10535"/>
                </a:cubicBezTo>
                <a:cubicBezTo>
                  <a:pt x="13546" y="11452"/>
                  <a:pt x="13519" y="12494"/>
                  <a:pt x="13518" y="13554"/>
                </a:cubicBezTo>
                <a:cubicBezTo>
                  <a:pt x="13519" y="14615"/>
                  <a:pt x="13546" y="15656"/>
                  <a:pt x="13596" y="16574"/>
                </a:cubicBezTo>
                <a:cubicBezTo>
                  <a:pt x="13645" y="17498"/>
                  <a:pt x="13717" y="18266"/>
                  <a:pt x="13804" y="18797"/>
                </a:cubicBezTo>
                <a:cubicBezTo>
                  <a:pt x="13889" y="19334"/>
                  <a:pt x="13985" y="19617"/>
                  <a:pt x="14084" y="19617"/>
                </a:cubicBezTo>
                <a:cubicBezTo>
                  <a:pt x="14183" y="19610"/>
                  <a:pt x="14281" y="19336"/>
                  <a:pt x="14368" y="18821"/>
                </a:cubicBezTo>
                <a:cubicBezTo>
                  <a:pt x="14454" y="18310"/>
                  <a:pt x="14526" y="17566"/>
                  <a:pt x="14576" y="16667"/>
                </a:cubicBezTo>
                <a:cubicBezTo>
                  <a:pt x="14626" y="15731"/>
                  <a:pt x="14651" y="14673"/>
                  <a:pt x="14650" y="13601"/>
                </a:cubicBezTo>
                <a:cubicBezTo>
                  <a:pt x="14653" y="11986"/>
                  <a:pt x="14594" y="10427"/>
                  <a:pt x="14486" y="9271"/>
                </a:cubicBezTo>
                <a:cubicBezTo>
                  <a:pt x="14380" y="8161"/>
                  <a:pt x="14234" y="7562"/>
                  <a:pt x="14084" y="7609"/>
                </a:cubicBezTo>
                <a:close/>
                <a:moveTo>
                  <a:pt x="10088" y="7539"/>
                </a:moveTo>
                <a:cubicBezTo>
                  <a:pt x="9988" y="7527"/>
                  <a:pt x="9890" y="7803"/>
                  <a:pt x="9804" y="8334"/>
                </a:cubicBezTo>
                <a:cubicBezTo>
                  <a:pt x="9717" y="8859"/>
                  <a:pt x="9646" y="9619"/>
                  <a:pt x="9598" y="10535"/>
                </a:cubicBezTo>
                <a:cubicBezTo>
                  <a:pt x="9548" y="11455"/>
                  <a:pt x="9522" y="12496"/>
                  <a:pt x="9522" y="13554"/>
                </a:cubicBezTo>
                <a:cubicBezTo>
                  <a:pt x="9522" y="14612"/>
                  <a:pt x="9548" y="15654"/>
                  <a:pt x="9598" y="16574"/>
                </a:cubicBezTo>
                <a:cubicBezTo>
                  <a:pt x="9647" y="17498"/>
                  <a:pt x="9719" y="18266"/>
                  <a:pt x="9806" y="18797"/>
                </a:cubicBezTo>
                <a:cubicBezTo>
                  <a:pt x="9890" y="19333"/>
                  <a:pt x="9987" y="19616"/>
                  <a:pt x="10085" y="19616"/>
                </a:cubicBezTo>
                <a:cubicBezTo>
                  <a:pt x="10186" y="19607"/>
                  <a:pt x="10284" y="19333"/>
                  <a:pt x="10372" y="18821"/>
                </a:cubicBezTo>
                <a:cubicBezTo>
                  <a:pt x="10458" y="18315"/>
                  <a:pt x="10529" y="17571"/>
                  <a:pt x="10577" y="16667"/>
                </a:cubicBezTo>
                <a:cubicBezTo>
                  <a:pt x="10627" y="15731"/>
                  <a:pt x="10653" y="14673"/>
                  <a:pt x="10651" y="13601"/>
                </a:cubicBezTo>
                <a:cubicBezTo>
                  <a:pt x="10655" y="11986"/>
                  <a:pt x="10596" y="10427"/>
                  <a:pt x="10488" y="9271"/>
                </a:cubicBezTo>
                <a:cubicBezTo>
                  <a:pt x="10380" y="8140"/>
                  <a:pt x="10231" y="7536"/>
                  <a:pt x="10079" y="7609"/>
                </a:cubicBezTo>
                <a:close/>
                <a:moveTo>
                  <a:pt x="1684" y="6134"/>
                </a:moveTo>
                <a:lnTo>
                  <a:pt x="1874" y="6134"/>
                </a:lnTo>
                <a:lnTo>
                  <a:pt x="1874" y="21068"/>
                </a:lnTo>
                <a:lnTo>
                  <a:pt x="1691" y="21068"/>
                </a:lnTo>
                <a:close/>
                <a:moveTo>
                  <a:pt x="12831" y="6064"/>
                </a:moveTo>
                <a:lnTo>
                  <a:pt x="13015" y="6064"/>
                </a:lnTo>
                <a:lnTo>
                  <a:pt x="13015" y="20997"/>
                </a:lnTo>
                <a:lnTo>
                  <a:pt x="12831" y="20997"/>
                </a:lnTo>
                <a:close/>
                <a:moveTo>
                  <a:pt x="4750" y="5806"/>
                </a:moveTo>
                <a:cubicBezTo>
                  <a:pt x="4977" y="5722"/>
                  <a:pt x="5193" y="6796"/>
                  <a:pt x="5331" y="8686"/>
                </a:cubicBezTo>
                <a:cubicBezTo>
                  <a:pt x="5438" y="10146"/>
                  <a:pt x="5494" y="11948"/>
                  <a:pt x="5490" y="13788"/>
                </a:cubicBezTo>
                <a:lnTo>
                  <a:pt x="4206" y="13788"/>
                </a:lnTo>
                <a:cubicBezTo>
                  <a:pt x="4204" y="15370"/>
                  <a:pt x="4261" y="16899"/>
                  <a:pt x="4365" y="18048"/>
                </a:cubicBezTo>
                <a:cubicBezTo>
                  <a:pt x="4463" y="19153"/>
                  <a:pt x="4601" y="19766"/>
                  <a:pt x="4745" y="19734"/>
                </a:cubicBezTo>
                <a:cubicBezTo>
                  <a:pt x="4817" y="19731"/>
                  <a:pt x="4888" y="19595"/>
                  <a:pt x="4955" y="19335"/>
                </a:cubicBezTo>
                <a:cubicBezTo>
                  <a:pt x="5019" y="19085"/>
                  <a:pt x="5079" y="18729"/>
                  <a:pt x="5132" y="18282"/>
                </a:cubicBezTo>
                <a:cubicBezTo>
                  <a:pt x="5194" y="17641"/>
                  <a:pt x="5247" y="16906"/>
                  <a:pt x="5289" y="16105"/>
                </a:cubicBezTo>
                <a:lnTo>
                  <a:pt x="5443" y="16971"/>
                </a:lnTo>
                <a:cubicBezTo>
                  <a:pt x="5399" y="17910"/>
                  <a:pt x="5339" y="18757"/>
                  <a:pt x="5266" y="19476"/>
                </a:cubicBezTo>
                <a:cubicBezTo>
                  <a:pt x="5201" y="20108"/>
                  <a:pt x="5125" y="20609"/>
                  <a:pt x="5043" y="20951"/>
                </a:cubicBezTo>
                <a:cubicBezTo>
                  <a:pt x="4952" y="21292"/>
                  <a:pt x="4857" y="21459"/>
                  <a:pt x="4761" y="21442"/>
                </a:cubicBezTo>
                <a:cubicBezTo>
                  <a:pt x="4554" y="21585"/>
                  <a:pt x="4353" y="20721"/>
                  <a:pt x="4215" y="19102"/>
                </a:cubicBezTo>
                <a:cubicBezTo>
                  <a:pt x="4088" y="17620"/>
                  <a:pt x="4017" y="15691"/>
                  <a:pt x="4019" y="13694"/>
                </a:cubicBezTo>
                <a:cubicBezTo>
                  <a:pt x="4017" y="11862"/>
                  <a:pt x="4075" y="10076"/>
                  <a:pt x="4184" y="8639"/>
                </a:cubicBezTo>
                <a:cubicBezTo>
                  <a:pt x="4316" y="6773"/>
                  <a:pt x="4528" y="5713"/>
                  <a:pt x="4750" y="5806"/>
                </a:cubicBezTo>
                <a:close/>
                <a:moveTo>
                  <a:pt x="18384" y="5760"/>
                </a:moveTo>
                <a:cubicBezTo>
                  <a:pt x="18592" y="5703"/>
                  <a:pt x="18792" y="6612"/>
                  <a:pt x="18930" y="8241"/>
                </a:cubicBezTo>
                <a:cubicBezTo>
                  <a:pt x="19059" y="9711"/>
                  <a:pt x="19130" y="11646"/>
                  <a:pt x="19127" y="13648"/>
                </a:cubicBezTo>
                <a:cubicBezTo>
                  <a:pt x="19129" y="15682"/>
                  <a:pt x="19054" y="17641"/>
                  <a:pt x="18919" y="19102"/>
                </a:cubicBezTo>
                <a:cubicBezTo>
                  <a:pt x="18781" y="20658"/>
                  <a:pt x="18586" y="21513"/>
                  <a:pt x="18384" y="21442"/>
                </a:cubicBezTo>
                <a:cubicBezTo>
                  <a:pt x="18181" y="21517"/>
                  <a:pt x="17985" y="20663"/>
                  <a:pt x="17847" y="19102"/>
                </a:cubicBezTo>
                <a:cubicBezTo>
                  <a:pt x="17712" y="17641"/>
                  <a:pt x="17637" y="15682"/>
                  <a:pt x="17639" y="13648"/>
                </a:cubicBezTo>
                <a:cubicBezTo>
                  <a:pt x="17637" y="11656"/>
                  <a:pt x="17707" y="9732"/>
                  <a:pt x="17836" y="8264"/>
                </a:cubicBezTo>
                <a:cubicBezTo>
                  <a:pt x="17975" y="6628"/>
                  <a:pt x="18175" y="5711"/>
                  <a:pt x="18384" y="5760"/>
                </a:cubicBezTo>
                <a:close/>
                <a:moveTo>
                  <a:pt x="16711" y="5760"/>
                </a:moveTo>
                <a:cubicBezTo>
                  <a:pt x="16804" y="5753"/>
                  <a:pt x="16896" y="5902"/>
                  <a:pt x="16984" y="6204"/>
                </a:cubicBezTo>
                <a:cubicBezTo>
                  <a:pt x="17065" y="6469"/>
                  <a:pt x="17140" y="6871"/>
                  <a:pt x="17208" y="7398"/>
                </a:cubicBezTo>
                <a:cubicBezTo>
                  <a:pt x="17269" y="7906"/>
                  <a:pt x="17320" y="8536"/>
                  <a:pt x="17358" y="9247"/>
                </a:cubicBezTo>
                <a:lnTo>
                  <a:pt x="17212" y="10184"/>
                </a:lnTo>
                <a:cubicBezTo>
                  <a:pt x="17093" y="8470"/>
                  <a:pt x="16900" y="7489"/>
                  <a:pt x="16698" y="7562"/>
                </a:cubicBezTo>
                <a:cubicBezTo>
                  <a:pt x="16537" y="7513"/>
                  <a:pt x="16380" y="8145"/>
                  <a:pt x="16264" y="9318"/>
                </a:cubicBezTo>
                <a:cubicBezTo>
                  <a:pt x="16152" y="10422"/>
                  <a:pt x="16090" y="11967"/>
                  <a:pt x="16092" y="13577"/>
                </a:cubicBezTo>
                <a:cubicBezTo>
                  <a:pt x="16091" y="14657"/>
                  <a:pt x="16119" y="15717"/>
                  <a:pt x="16172" y="16644"/>
                </a:cubicBezTo>
                <a:cubicBezTo>
                  <a:pt x="16224" y="17634"/>
                  <a:pt x="16301" y="18446"/>
                  <a:pt x="16396" y="18985"/>
                </a:cubicBezTo>
                <a:cubicBezTo>
                  <a:pt x="16491" y="19516"/>
                  <a:pt x="16597" y="19790"/>
                  <a:pt x="16705" y="19781"/>
                </a:cubicBezTo>
                <a:cubicBezTo>
                  <a:pt x="16906" y="19813"/>
                  <a:pt x="17097" y="18839"/>
                  <a:pt x="17219" y="17159"/>
                </a:cubicBezTo>
                <a:lnTo>
                  <a:pt x="17364" y="18142"/>
                </a:lnTo>
                <a:cubicBezTo>
                  <a:pt x="17295" y="19219"/>
                  <a:pt x="17201" y="20082"/>
                  <a:pt x="17089" y="20647"/>
                </a:cubicBezTo>
                <a:cubicBezTo>
                  <a:pt x="16966" y="21253"/>
                  <a:pt x="16832" y="21557"/>
                  <a:pt x="16696" y="21536"/>
                </a:cubicBezTo>
                <a:cubicBezTo>
                  <a:pt x="16487" y="21578"/>
                  <a:pt x="16285" y="20733"/>
                  <a:pt x="16137" y="19195"/>
                </a:cubicBezTo>
                <a:cubicBezTo>
                  <a:pt x="15991" y="17786"/>
                  <a:pt x="15909" y="15794"/>
                  <a:pt x="15913" y="13718"/>
                </a:cubicBezTo>
                <a:cubicBezTo>
                  <a:pt x="15913" y="12302"/>
                  <a:pt x="15949" y="10911"/>
                  <a:pt x="16018" y="9692"/>
                </a:cubicBezTo>
                <a:cubicBezTo>
                  <a:pt x="16086" y="8463"/>
                  <a:pt x="16185" y="7459"/>
                  <a:pt x="16304" y="6790"/>
                </a:cubicBezTo>
                <a:cubicBezTo>
                  <a:pt x="16430" y="6097"/>
                  <a:pt x="16570" y="5743"/>
                  <a:pt x="16711" y="5760"/>
                </a:cubicBezTo>
                <a:close/>
                <a:moveTo>
                  <a:pt x="6161" y="5713"/>
                </a:moveTo>
                <a:cubicBezTo>
                  <a:pt x="6310" y="5849"/>
                  <a:pt x="6449" y="6588"/>
                  <a:pt x="6548" y="7773"/>
                </a:cubicBezTo>
                <a:lnTo>
                  <a:pt x="6431" y="9037"/>
                </a:lnTo>
                <a:cubicBezTo>
                  <a:pt x="6357" y="8170"/>
                  <a:pt x="6254" y="7642"/>
                  <a:pt x="6143" y="7562"/>
                </a:cubicBezTo>
                <a:cubicBezTo>
                  <a:pt x="6086" y="7553"/>
                  <a:pt x="6031" y="7770"/>
                  <a:pt x="5989" y="8170"/>
                </a:cubicBezTo>
                <a:cubicBezTo>
                  <a:pt x="5949" y="8529"/>
                  <a:pt x="5926" y="9051"/>
                  <a:pt x="5926" y="9598"/>
                </a:cubicBezTo>
                <a:cubicBezTo>
                  <a:pt x="5928" y="10113"/>
                  <a:pt x="5946" y="10607"/>
                  <a:pt x="5977" y="11003"/>
                </a:cubicBezTo>
                <a:cubicBezTo>
                  <a:pt x="6043" y="11658"/>
                  <a:pt x="6118" y="12190"/>
                  <a:pt x="6201" y="12571"/>
                </a:cubicBezTo>
                <a:cubicBezTo>
                  <a:pt x="6307" y="13074"/>
                  <a:pt x="6402" y="13800"/>
                  <a:pt x="6481" y="14701"/>
                </a:cubicBezTo>
                <a:cubicBezTo>
                  <a:pt x="6527" y="15384"/>
                  <a:pt x="6552" y="16204"/>
                  <a:pt x="6552" y="17042"/>
                </a:cubicBezTo>
                <a:cubicBezTo>
                  <a:pt x="6553" y="18212"/>
                  <a:pt x="6509" y="19336"/>
                  <a:pt x="6429" y="20155"/>
                </a:cubicBezTo>
                <a:cubicBezTo>
                  <a:pt x="6347" y="20995"/>
                  <a:pt x="6236" y="21452"/>
                  <a:pt x="6121" y="21419"/>
                </a:cubicBezTo>
                <a:cubicBezTo>
                  <a:pt x="6039" y="21419"/>
                  <a:pt x="5958" y="21227"/>
                  <a:pt x="5884" y="20857"/>
                </a:cubicBezTo>
                <a:cubicBezTo>
                  <a:pt x="5811" y="20497"/>
                  <a:pt x="5748" y="19970"/>
                  <a:pt x="5698" y="19312"/>
                </a:cubicBezTo>
                <a:lnTo>
                  <a:pt x="5814" y="17931"/>
                </a:lnTo>
                <a:cubicBezTo>
                  <a:pt x="5885" y="18921"/>
                  <a:pt x="5994" y="19530"/>
                  <a:pt x="6112" y="19593"/>
                </a:cubicBezTo>
                <a:cubicBezTo>
                  <a:pt x="6181" y="19614"/>
                  <a:pt x="6248" y="19354"/>
                  <a:pt x="6299" y="18868"/>
                </a:cubicBezTo>
                <a:cubicBezTo>
                  <a:pt x="6348" y="18427"/>
                  <a:pt x="6377" y="17789"/>
                  <a:pt x="6378" y="17112"/>
                </a:cubicBezTo>
                <a:cubicBezTo>
                  <a:pt x="6377" y="16574"/>
                  <a:pt x="6359" y="16052"/>
                  <a:pt x="6326" y="15637"/>
                </a:cubicBezTo>
                <a:cubicBezTo>
                  <a:pt x="6260" y="14987"/>
                  <a:pt x="6185" y="14451"/>
                  <a:pt x="6103" y="14046"/>
                </a:cubicBezTo>
                <a:cubicBezTo>
                  <a:pt x="6001" y="13580"/>
                  <a:pt x="5911" y="12885"/>
                  <a:pt x="5839" y="12009"/>
                </a:cubicBezTo>
                <a:cubicBezTo>
                  <a:pt x="5792" y="11330"/>
                  <a:pt x="5767" y="10506"/>
                  <a:pt x="5769" y="9668"/>
                </a:cubicBezTo>
                <a:cubicBezTo>
                  <a:pt x="5767" y="8601"/>
                  <a:pt x="5807" y="7571"/>
                  <a:pt x="5881" y="6836"/>
                </a:cubicBezTo>
                <a:cubicBezTo>
                  <a:pt x="5956" y="6085"/>
                  <a:pt x="6057" y="5680"/>
                  <a:pt x="6161" y="5713"/>
                </a:cubicBezTo>
                <a:close/>
                <a:moveTo>
                  <a:pt x="465" y="5713"/>
                </a:moveTo>
                <a:cubicBezTo>
                  <a:pt x="614" y="5860"/>
                  <a:pt x="751" y="6595"/>
                  <a:pt x="850" y="7773"/>
                </a:cubicBezTo>
                <a:lnTo>
                  <a:pt x="731" y="9037"/>
                </a:lnTo>
                <a:cubicBezTo>
                  <a:pt x="658" y="8173"/>
                  <a:pt x="555" y="7644"/>
                  <a:pt x="445" y="7562"/>
                </a:cubicBezTo>
                <a:cubicBezTo>
                  <a:pt x="388" y="7553"/>
                  <a:pt x="333" y="7770"/>
                  <a:pt x="291" y="8171"/>
                </a:cubicBezTo>
                <a:cubicBezTo>
                  <a:pt x="251" y="8529"/>
                  <a:pt x="228" y="9051"/>
                  <a:pt x="228" y="9598"/>
                </a:cubicBezTo>
                <a:cubicBezTo>
                  <a:pt x="230" y="10113"/>
                  <a:pt x="248" y="10607"/>
                  <a:pt x="280" y="11003"/>
                </a:cubicBezTo>
                <a:cubicBezTo>
                  <a:pt x="345" y="11658"/>
                  <a:pt x="420" y="12190"/>
                  <a:pt x="503" y="12571"/>
                </a:cubicBezTo>
                <a:cubicBezTo>
                  <a:pt x="609" y="13074"/>
                  <a:pt x="703" y="13798"/>
                  <a:pt x="780" y="14701"/>
                </a:cubicBezTo>
                <a:cubicBezTo>
                  <a:pt x="829" y="15378"/>
                  <a:pt x="854" y="16199"/>
                  <a:pt x="854" y="17042"/>
                </a:cubicBezTo>
                <a:cubicBezTo>
                  <a:pt x="856" y="18217"/>
                  <a:pt x="810" y="19343"/>
                  <a:pt x="729" y="20155"/>
                </a:cubicBezTo>
                <a:cubicBezTo>
                  <a:pt x="648" y="21000"/>
                  <a:pt x="537" y="21456"/>
                  <a:pt x="423" y="21419"/>
                </a:cubicBezTo>
                <a:cubicBezTo>
                  <a:pt x="341" y="21419"/>
                  <a:pt x="260" y="21227"/>
                  <a:pt x="186" y="20857"/>
                </a:cubicBezTo>
                <a:cubicBezTo>
                  <a:pt x="113" y="20497"/>
                  <a:pt x="50" y="19970"/>
                  <a:pt x="0" y="19312"/>
                </a:cubicBezTo>
                <a:lnTo>
                  <a:pt x="116" y="17931"/>
                </a:lnTo>
                <a:cubicBezTo>
                  <a:pt x="187" y="18921"/>
                  <a:pt x="296" y="19530"/>
                  <a:pt x="414" y="19593"/>
                </a:cubicBezTo>
                <a:cubicBezTo>
                  <a:pt x="483" y="19614"/>
                  <a:pt x="550" y="19354"/>
                  <a:pt x="602" y="18868"/>
                </a:cubicBezTo>
                <a:cubicBezTo>
                  <a:pt x="651" y="18427"/>
                  <a:pt x="679" y="17789"/>
                  <a:pt x="680" y="17112"/>
                </a:cubicBezTo>
                <a:cubicBezTo>
                  <a:pt x="679" y="16574"/>
                  <a:pt x="661" y="16052"/>
                  <a:pt x="628" y="15637"/>
                </a:cubicBezTo>
                <a:cubicBezTo>
                  <a:pt x="562" y="14984"/>
                  <a:pt x="487" y="14448"/>
                  <a:pt x="405" y="14046"/>
                </a:cubicBezTo>
                <a:cubicBezTo>
                  <a:pt x="305" y="13573"/>
                  <a:pt x="215" y="12878"/>
                  <a:pt x="143" y="12009"/>
                </a:cubicBezTo>
                <a:cubicBezTo>
                  <a:pt x="96" y="11330"/>
                  <a:pt x="72" y="10507"/>
                  <a:pt x="74" y="9669"/>
                </a:cubicBezTo>
                <a:cubicBezTo>
                  <a:pt x="70" y="8599"/>
                  <a:pt x="111" y="7567"/>
                  <a:pt x="186" y="6836"/>
                </a:cubicBezTo>
                <a:cubicBezTo>
                  <a:pt x="260" y="6080"/>
                  <a:pt x="361" y="5673"/>
                  <a:pt x="465" y="5713"/>
                </a:cubicBezTo>
                <a:close/>
                <a:moveTo>
                  <a:pt x="20137" y="5689"/>
                </a:moveTo>
                <a:cubicBezTo>
                  <a:pt x="20205" y="5687"/>
                  <a:pt x="20272" y="5830"/>
                  <a:pt x="20334" y="6111"/>
                </a:cubicBezTo>
                <a:cubicBezTo>
                  <a:pt x="20392" y="6357"/>
                  <a:pt x="20445" y="6740"/>
                  <a:pt x="20486" y="7234"/>
                </a:cubicBezTo>
                <a:cubicBezTo>
                  <a:pt x="20533" y="7836"/>
                  <a:pt x="20568" y="8527"/>
                  <a:pt x="20589" y="9271"/>
                </a:cubicBezTo>
                <a:cubicBezTo>
                  <a:pt x="20640" y="8196"/>
                  <a:pt x="20718" y="7276"/>
                  <a:pt x="20813" y="6602"/>
                </a:cubicBezTo>
                <a:cubicBezTo>
                  <a:pt x="20901" y="6005"/>
                  <a:pt x="21003" y="5687"/>
                  <a:pt x="21108" y="5689"/>
                </a:cubicBezTo>
                <a:cubicBezTo>
                  <a:pt x="21200" y="5669"/>
                  <a:pt x="21292" y="5938"/>
                  <a:pt x="21369" y="6462"/>
                </a:cubicBezTo>
                <a:cubicBezTo>
                  <a:pt x="21445" y="6991"/>
                  <a:pt x="21504" y="7752"/>
                  <a:pt x="21537" y="8639"/>
                </a:cubicBezTo>
                <a:cubicBezTo>
                  <a:pt x="21581" y="9994"/>
                  <a:pt x="21600" y="11424"/>
                  <a:pt x="21593" y="12852"/>
                </a:cubicBezTo>
                <a:lnTo>
                  <a:pt x="21593" y="20998"/>
                </a:lnTo>
                <a:lnTo>
                  <a:pt x="21405" y="20998"/>
                </a:lnTo>
                <a:lnTo>
                  <a:pt x="21405" y="12852"/>
                </a:lnTo>
                <a:cubicBezTo>
                  <a:pt x="21411" y="11740"/>
                  <a:pt x="21400" y="10626"/>
                  <a:pt x="21372" y="9552"/>
                </a:cubicBezTo>
                <a:cubicBezTo>
                  <a:pt x="21351" y="8950"/>
                  <a:pt x="21312" y="8438"/>
                  <a:pt x="21260" y="8100"/>
                </a:cubicBezTo>
                <a:cubicBezTo>
                  <a:pt x="21204" y="7721"/>
                  <a:pt x="21138" y="7531"/>
                  <a:pt x="21072" y="7562"/>
                </a:cubicBezTo>
                <a:cubicBezTo>
                  <a:pt x="20984" y="7548"/>
                  <a:pt x="20899" y="7836"/>
                  <a:pt x="20828" y="8381"/>
                </a:cubicBezTo>
                <a:cubicBezTo>
                  <a:pt x="20755" y="8922"/>
                  <a:pt x="20699" y="9680"/>
                  <a:pt x="20667" y="10558"/>
                </a:cubicBezTo>
                <a:cubicBezTo>
                  <a:pt x="20625" y="12077"/>
                  <a:pt x="20608" y="13660"/>
                  <a:pt x="20616" y="15239"/>
                </a:cubicBezTo>
                <a:lnTo>
                  <a:pt x="20616" y="21091"/>
                </a:lnTo>
                <a:lnTo>
                  <a:pt x="20435" y="21091"/>
                </a:lnTo>
                <a:lnTo>
                  <a:pt x="20435" y="13437"/>
                </a:lnTo>
                <a:cubicBezTo>
                  <a:pt x="20440" y="12211"/>
                  <a:pt x="20430" y="10982"/>
                  <a:pt x="20403" y="9786"/>
                </a:cubicBezTo>
                <a:cubicBezTo>
                  <a:pt x="20383" y="9151"/>
                  <a:pt x="20344" y="8601"/>
                  <a:pt x="20292" y="8217"/>
                </a:cubicBezTo>
                <a:cubicBezTo>
                  <a:pt x="20235" y="7834"/>
                  <a:pt x="20169" y="7637"/>
                  <a:pt x="20101" y="7656"/>
                </a:cubicBezTo>
                <a:cubicBezTo>
                  <a:pt x="20016" y="7653"/>
                  <a:pt x="19932" y="7932"/>
                  <a:pt x="19862" y="8452"/>
                </a:cubicBezTo>
                <a:cubicBezTo>
                  <a:pt x="19788" y="8983"/>
                  <a:pt x="19732" y="9732"/>
                  <a:pt x="19699" y="10605"/>
                </a:cubicBezTo>
                <a:cubicBezTo>
                  <a:pt x="19657" y="11948"/>
                  <a:pt x="19639" y="13360"/>
                  <a:pt x="19645" y="14771"/>
                </a:cubicBezTo>
                <a:lnTo>
                  <a:pt x="19645" y="21091"/>
                </a:lnTo>
                <a:lnTo>
                  <a:pt x="19462" y="21091"/>
                </a:lnTo>
                <a:lnTo>
                  <a:pt x="19464" y="6064"/>
                </a:lnTo>
                <a:lnTo>
                  <a:pt x="19648" y="6064"/>
                </a:lnTo>
                <a:lnTo>
                  <a:pt x="19648" y="8639"/>
                </a:lnTo>
                <a:cubicBezTo>
                  <a:pt x="19700" y="7822"/>
                  <a:pt x="19767" y="7115"/>
                  <a:pt x="19844" y="6556"/>
                </a:cubicBezTo>
                <a:cubicBezTo>
                  <a:pt x="19933" y="5991"/>
                  <a:pt x="20034" y="5692"/>
                  <a:pt x="20137" y="5689"/>
                </a:cubicBezTo>
                <a:close/>
                <a:moveTo>
                  <a:pt x="7545" y="5689"/>
                </a:moveTo>
                <a:cubicBezTo>
                  <a:pt x="7613" y="5687"/>
                  <a:pt x="7680" y="5830"/>
                  <a:pt x="7742" y="6111"/>
                </a:cubicBezTo>
                <a:cubicBezTo>
                  <a:pt x="7800" y="6363"/>
                  <a:pt x="7852" y="6747"/>
                  <a:pt x="7894" y="7234"/>
                </a:cubicBezTo>
                <a:cubicBezTo>
                  <a:pt x="7940" y="7840"/>
                  <a:pt x="7975" y="8531"/>
                  <a:pt x="7997" y="9271"/>
                </a:cubicBezTo>
                <a:cubicBezTo>
                  <a:pt x="8048" y="8196"/>
                  <a:pt x="8125" y="7276"/>
                  <a:pt x="8220" y="6602"/>
                </a:cubicBezTo>
                <a:cubicBezTo>
                  <a:pt x="8308" y="6005"/>
                  <a:pt x="8411" y="5687"/>
                  <a:pt x="8516" y="5689"/>
                </a:cubicBezTo>
                <a:cubicBezTo>
                  <a:pt x="8608" y="5673"/>
                  <a:pt x="8699" y="5942"/>
                  <a:pt x="8777" y="6462"/>
                </a:cubicBezTo>
                <a:cubicBezTo>
                  <a:pt x="8852" y="7002"/>
                  <a:pt x="8910" y="7759"/>
                  <a:pt x="8945" y="8639"/>
                </a:cubicBezTo>
                <a:cubicBezTo>
                  <a:pt x="8987" y="9999"/>
                  <a:pt x="9005" y="11424"/>
                  <a:pt x="8999" y="12852"/>
                </a:cubicBezTo>
                <a:lnTo>
                  <a:pt x="8999" y="20997"/>
                </a:lnTo>
                <a:lnTo>
                  <a:pt x="8813" y="20997"/>
                </a:lnTo>
                <a:lnTo>
                  <a:pt x="8813" y="12852"/>
                </a:lnTo>
                <a:cubicBezTo>
                  <a:pt x="8819" y="11740"/>
                  <a:pt x="8808" y="10626"/>
                  <a:pt x="8779" y="9551"/>
                </a:cubicBezTo>
                <a:cubicBezTo>
                  <a:pt x="8758" y="8955"/>
                  <a:pt x="8719" y="8444"/>
                  <a:pt x="8668" y="8100"/>
                </a:cubicBezTo>
                <a:cubicBezTo>
                  <a:pt x="8612" y="7726"/>
                  <a:pt x="8546" y="7538"/>
                  <a:pt x="8480" y="7562"/>
                </a:cubicBezTo>
                <a:cubicBezTo>
                  <a:pt x="8392" y="7548"/>
                  <a:pt x="8306" y="7836"/>
                  <a:pt x="8236" y="8381"/>
                </a:cubicBezTo>
                <a:cubicBezTo>
                  <a:pt x="8163" y="8922"/>
                  <a:pt x="8107" y="9680"/>
                  <a:pt x="8075" y="10558"/>
                </a:cubicBezTo>
                <a:cubicBezTo>
                  <a:pt x="8032" y="12075"/>
                  <a:pt x="8014" y="13659"/>
                  <a:pt x="8024" y="15239"/>
                </a:cubicBezTo>
                <a:lnTo>
                  <a:pt x="8024" y="21091"/>
                </a:lnTo>
                <a:lnTo>
                  <a:pt x="7840" y="21091"/>
                </a:lnTo>
                <a:lnTo>
                  <a:pt x="7840" y="13437"/>
                </a:lnTo>
                <a:cubicBezTo>
                  <a:pt x="7846" y="12208"/>
                  <a:pt x="7835" y="10979"/>
                  <a:pt x="7807" y="9785"/>
                </a:cubicBezTo>
                <a:cubicBezTo>
                  <a:pt x="7787" y="9147"/>
                  <a:pt x="7748" y="8597"/>
                  <a:pt x="7695" y="8217"/>
                </a:cubicBezTo>
                <a:cubicBezTo>
                  <a:pt x="7638" y="7833"/>
                  <a:pt x="7572" y="7637"/>
                  <a:pt x="7505" y="7655"/>
                </a:cubicBezTo>
                <a:cubicBezTo>
                  <a:pt x="7420" y="7653"/>
                  <a:pt x="7337" y="7932"/>
                  <a:pt x="7268" y="8451"/>
                </a:cubicBezTo>
                <a:cubicBezTo>
                  <a:pt x="7194" y="8983"/>
                  <a:pt x="7137" y="9732"/>
                  <a:pt x="7105" y="10605"/>
                </a:cubicBezTo>
                <a:cubicBezTo>
                  <a:pt x="7063" y="11948"/>
                  <a:pt x="7045" y="13360"/>
                  <a:pt x="7051" y="14771"/>
                </a:cubicBezTo>
                <a:lnTo>
                  <a:pt x="7051" y="21091"/>
                </a:lnTo>
                <a:lnTo>
                  <a:pt x="6867" y="21091"/>
                </a:lnTo>
                <a:lnTo>
                  <a:pt x="6872" y="6064"/>
                </a:lnTo>
                <a:lnTo>
                  <a:pt x="7055" y="6064"/>
                </a:lnTo>
                <a:lnTo>
                  <a:pt x="7055" y="8639"/>
                </a:lnTo>
                <a:cubicBezTo>
                  <a:pt x="7108" y="7822"/>
                  <a:pt x="7175" y="7115"/>
                  <a:pt x="7252" y="6555"/>
                </a:cubicBezTo>
                <a:cubicBezTo>
                  <a:pt x="7340" y="5987"/>
                  <a:pt x="7442" y="5687"/>
                  <a:pt x="7545" y="5689"/>
                </a:cubicBezTo>
                <a:close/>
                <a:moveTo>
                  <a:pt x="11941" y="5642"/>
                </a:moveTo>
                <a:cubicBezTo>
                  <a:pt x="12042" y="5624"/>
                  <a:pt x="12141" y="5916"/>
                  <a:pt x="12225" y="6485"/>
                </a:cubicBezTo>
                <a:cubicBezTo>
                  <a:pt x="12308" y="7054"/>
                  <a:pt x="12372" y="7868"/>
                  <a:pt x="12409" y="8826"/>
                </a:cubicBezTo>
                <a:cubicBezTo>
                  <a:pt x="12454" y="10275"/>
                  <a:pt x="12474" y="11796"/>
                  <a:pt x="12467" y="13320"/>
                </a:cubicBezTo>
                <a:lnTo>
                  <a:pt x="12467" y="20997"/>
                </a:lnTo>
                <a:lnTo>
                  <a:pt x="12284" y="20997"/>
                </a:lnTo>
                <a:lnTo>
                  <a:pt x="12284" y="13975"/>
                </a:lnTo>
                <a:cubicBezTo>
                  <a:pt x="12288" y="12824"/>
                  <a:pt x="12281" y="11672"/>
                  <a:pt x="12264" y="10534"/>
                </a:cubicBezTo>
                <a:cubicBezTo>
                  <a:pt x="12250" y="9626"/>
                  <a:pt x="12207" y="8798"/>
                  <a:pt x="12141" y="8194"/>
                </a:cubicBezTo>
                <a:cubicBezTo>
                  <a:pt x="12073" y="7672"/>
                  <a:pt x="11990" y="7410"/>
                  <a:pt x="11906" y="7445"/>
                </a:cubicBezTo>
                <a:cubicBezTo>
                  <a:pt x="11795" y="7435"/>
                  <a:pt x="11689" y="7852"/>
                  <a:pt x="11606" y="8615"/>
                </a:cubicBezTo>
                <a:cubicBezTo>
                  <a:pt x="11521" y="9336"/>
                  <a:pt x="11460" y="10331"/>
                  <a:pt x="11434" y="11447"/>
                </a:cubicBezTo>
                <a:cubicBezTo>
                  <a:pt x="11411" y="12791"/>
                  <a:pt x="11402" y="14155"/>
                  <a:pt x="11407" y="15520"/>
                </a:cubicBezTo>
                <a:lnTo>
                  <a:pt x="11407" y="20997"/>
                </a:lnTo>
                <a:lnTo>
                  <a:pt x="11224" y="20997"/>
                </a:lnTo>
                <a:lnTo>
                  <a:pt x="11224" y="6064"/>
                </a:lnTo>
                <a:lnTo>
                  <a:pt x="11407" y="6064"/>
                </a:lnTo>
                <a:lnTo>
                  <a:pt x="11407" y="8732"/>
                </a:lnTo>
                <a:cubicBezTo>
                  <a:pt x="11472" y="7782"/>
                  <a:pt x="11555" y="6984"/>
                  <a:pt x="11651" y="6391"/>
                </a:cubicBezTo>
                <a:cubicBezTo>
                  <a:pt x="11740" y="5895"/>
                  <a:pt x="11840" y="5638"/>
                  <a:pt x="11941" y="5642"/>
                </a:cubicBezTo>
                <a:close/>
                <a:moveTo>
                  <a:pt x="14068" y="5596"/>
                </a:moveTo>
                <a:cubicBezTo>
                  <a:pt x="14178" y="5582"/>
                  <a:pt x="14287" y="5846"/>
                  <a:pt x="14386" y="6368"/>
                </a:cubicBezTo>
                <a:cubicBezTo>
                  <a:pt x="14485" y="6937"/>
                  <a:pt x="14570" y="7738"/>
                  <a:pt x="14634" y="8709"/>
                </a:cubicBezTo>
                <a:lnTo>
                  <a:pt x="14634" y="6064"/>
                </a:lnTo>
                <a:lnTo>
                  <a:pt x="14817" y="6064"/>
                </a:lnTo>
                <a:lnTo>
                  <a:pt x="14817" y="20998"/>
                </a:lnTo>
                <a:lnTo>
                  <a:pt x="14636" y="20998"/>
                </a:lnTo>
                <a:lnTo>
                  <a:pt x="14636" y="18423"/>
                </a:lnTo>
                <a:cubicBezTo>
                  <a:pt x="14567" y="19340"/>
                  <a:pt x="14479" y="20092"/>
                  <a:pt x="14379" y="20623"/>
                </a:cubicBezTo>
                <a:cubicBezTo>
                  <a:pt x="14281" y="21138"/>
                  <a:pt x="14173" y="21396"/>
                  <a:pt x="14064" y="21372"/>
                </a:cubicBezTo>
                <a:cubicBezTo>
                  <a:pt x="13868" y="21384"/>
                  <a:pt x="13680" y="20534"/>
                  <a:pt x="13547" y="19031"/>
                </a:cubicBezTo>
                <a:cubicBezTo>
                  <a:pt x="13402" y="17566"/>
                  <a:pt x="13321" y="15544"/>
                  <a:pt x="13323" y="13437"/>
                </a:cubicBezTo>
                <a:cubicBezTo>
                  <a:pt x="13322" y="11359"/>
                  <a:pt x="13403" y="9364"/>
                  <a:pt x="13547" y="7936"/>
                </a:cubicBezTo>
                <a:cubicBezTo>
                  <a:pt x="13681" y="6420"/>
                  <a:pt x="13871" y="5568"/>
                  <a:pt x="14068" y="5596"/>
                </a:cubicBezTo>
                <a:close/>
                <a:moveTo>
                  <a:pt x="10070" y="5596"/>
                </a:moveTo>
                <a:cubicBezTo>
                  <a:pt x="10180" y="5582"/>
                  <a:pt x="10289" y="5846"/>
                  <a:pt x="10387" y="6368"/>
                </a:cubicBezTo>
                <a:cubicBezTo>
                  <a:pt x="10486" y="6937"/>
                  <a:pt x="10571" y="7737"/>
                  <a:pt x="10636" y="8709"/>
                </a:cubicBezTo>
                <a:lnTo>
                  <a:pt x="10636" y="6064"/>
                </a:lnTo>
                <a:lnTo>
                  <a:pt x="10819" y="6064"/>
                </a:lnTo>
                <a:lnTo>
                  <a:pt x="10819" y="20997"/>
                </a:lnTo>
                <a:lnTo>
                  <a:pt x="10638" y="20997"/>
                </a:lnTo>
                <a:lnTo>
                  <a:pt x="10638" y="18423"/>
                </a:lnTo>
                <a:cubicBezTo>
                  <a:pt x="10569" y="19345"/>
                  <a:pt x="10481" y="20099"/>
                  <a:pt x="10381" y="20623"/>
                </a:cubicBezTo>
                <a:cubicBezTo>
                  <a:pt x="10283" y="21138"/>
                  <a:pt x="10175" y="21396"/>
                  <a:pt x="10065" y="21372"/>
                </a:cubicBezTo>
                <a:cubicBezTo>
                  <a:pt x="9869" y="21384"/>
                  <a:pt x="9682" y="20534"/>
                  <a:pt x="9549" y="19031"/>
                </a:cubicBezTo>
                <a:cubicBezTo>
                  <a:pt x="9404" y="17566"/>
                  <a:pt x="9323" y="15544"/>
                  <a:pt x="9325" y="13437"/>
                </a:cubicBezTo>
                <a:cubicBezTo>
                  <a:pt x="9324" y="11361"/>
                  <a:pt x="9405" y="9371"/>
                  <a:pt x="9549" y="7936"/>
                </a:cubicBezTo>
                <a:cubicBezTo>
                  <a:pt x="9683" y="6424"/>
                  <a:pt x="9872" y="5575"/>
                  <a:pt x="10070" y="5596"/>
                </a:cubicBezTo>
                <a:close/>
                <a:moveTo>
                  <a:pt x="1147" y="376"/>
                </a:moveTo>
                <a:lnTo>
                  <a:pt x="1331" y="376"/>
                </a:lnTo>
                <a:lnTo>
                  <a:pt x="1331" y="21068"/>
                </a:lnTo>
                <a:lnTo>
                  <a:pt x="1147" y="21068"/>
                </a:lnTo>
                <a:close/>
                <a:moveTo>
                  <a:pt x="3480" y="282"/>
                </a:moveTo>
                <a:lnTo>
                  <a:pt x="3663" y="376"/>
                </a:lnTo>
                <a:lnTo>
                  <a:pt x="3663" y="21068"/>
                </a:lnTo>
                <a:lnTo>
                  <a:pt x="3482" y="21068"/>
                </a:lnTo>
                <a:lnTo>
                  <a:pt x="3482" y="18493"/>
                </a:lnTo>
                <a:cubicBezTo>
                  <a:pt x="3412" y="19410"/>
                  <a:pt x="3325" y="20162"/>
                  <a:pt x="3225" y="20693"/>
                </a:cubicBezTo>
                <a:cubicBezTo>
                  <a:pt x="3127" y="21208"/>
                  <a:pt x="3019" y="21466"/>
                  <a:pt x="2909" y="21442"/>
                </a:cubicBezTo>
                <a:cubicBezTo>
                  <a:pt x="2713" y="21454"/>
                  <a:pt x="2526" y="20604"/>
                  <a:pt x="2393" y="19102"/>
                </a:cubicBezTo>
                <a:cubicBezTo>
                  <a:pt x="2248" y="17636"/>
                  <a:pt x="2167" y="15614"/>
                  <a:pt x="2169" y="13507"/>
                </a:cubicBezTo>
                <a:cubicBezTo>
                  <a:pt x="2168" y="11431"/>
                  <a:pt x="2249" y="9441"/>
                  <a:pt x="2393" y="8007"/>
                </a:cubicBezTo>
                <a:cubicBezTo>
                  <a:pt x="2527" y="6490"/>
                  <a:pt x="2716" y="5638"/>
                  <a:pt x="2914" y="5666"/>
                </a:cubicBezTo>
                <a:cubicBezTo>
                  <a:pt x="3024" y="5652"/>
                  <a:pt x="3133" y="5916"/>
                  <a:pt x="3231" y="6438"/>
                </a:cubicBezTo>
                <a:cubicBezTo>
                  <a:pt x="3330" y="7007"/>
                  <a:pt x="3415" y="7807"/>
                  <a:pt x="3480" y="8779"/>
                </a:cubicBezTo>
                <a:close/>
                <a:moveTo>
                  <a:pt x="12923" y="1"/>
                </a:moveTo>
                <a:cubicBezTo>
                  <a:pt x="12964" y="-15"/>
                  <a:pt x="13003" y="156"/>
                  <a:pt x="13031" y="470"/>
                </a:cubicBezTo>
                <a:cubicBezTo>
                  <a:pt x="13060" y="764"/>
                  <a:pt x="13076" y="1169"/>
                  <a:pt x="13075" y="1593"/>
                </a:cubicBezTo>
                <a:cubicBezTo>
                  <a:pt x="13075" y="2007"/>
                  <a:pt x="13059" y="2405"/>
                  <a:pt x="13031" y="2693"/>
                </a:cubicBezTo>
                <a:cubicBezTo>
                  <a:pt x="13002" y="2998"/>
                  <a:pt x="12964" y="3166"/>
                  <a:pt x="12923" y="3161"/>
                </a:cubicBezTo>
                <a:cubicBezTo>
                  <a:pt x="12884" y="3161"/>
                  <a:pt x="12846" y="2993"/>
                  <a:pt x="12818" y="2693"/>
                </a:cubicBezTo>
                <a:cubicBezTo>
                  <a:pt x="12789" y="2405"/>
                  <a:pt x="12773" y="2007"/>
                  <a:pt x="12773" y="1593"/>
                </a:cubicBezTo>
                <a:cubicBezTo>
                  <a:pt x="12773" y="1169"/>
                  <a:pt x="12789" y="764"/>
                  <a:pt x="12818" y="470"/>
                </a:cubicBezTo>
                <a:cubicBezTo>
                  <a:pt x="12845" y="161"/>
                  <a:pt x="12883" y="-10"/>
                  <a:pt x="12923" y="1"/>
                </a:cubicBezTo>
                <a:close/>
                <a:moveTo>
                  <a:pt x="1776" y="1"/>
                </a:moveTo>
                <a:cubicBezTo>
                  <a:pt x="1816" y="-15"/>
                  <a:pt x="1855" y="156"/>
                  <a:pt x="1883" y="470"/>
                </a:cubicBezTo>
                <a:cubicBezTo>
                  <a:pt x="1912" y="764"/>
                  <a:pt x="1928" y="1169"/>
                  <a:pt x="1928" y="1593"/>
                </a:cubicBezTo>
                <a:cubicBezTo>
                  <a:pt x="1928" y="2007"/>
                  <a:pt x="1912" y="2405"/>
                  <a:pt x="1883" y="2693"/>
                </a:cubicBezTo>
                <a:cubicBezTo>
                  <a:pt x="1855" y="2998"/>
                  <a:pt x="1816" y="3166"/>
                  <a:pt x="1776" y="3161"/>
                </a:cubicBezTo>
                <a:cubicBezTo>
                  <a:pt x="1736" y="3161"/>
                  <a:pt x="1698" y="2993"/>
                  <a:pt x="1670" y="2693"/>
                </a:cubicBezTo>
                <a:cubicBezTo>
                  <a:pt x="1642" y="2405"/>
                  <a:pt x="1626" y="2007"/>
                  <a:pt x="1626" y="1593"/>
                </a:cubicBezTo>
                <a:cubicBezTo>
                  <a:pt x="1625" y="1169"/>
                  <a:pt x="1641" y="764"/>
                  <a:pt x="1670" y="470"/>
                </a:cubicBezTo>
                <a:cubicBezTo>
                  <a:pt x="1697" y="161"/>
                  <a:pt x="1736" y="-10"/>
                  <a:pt x="1776" y="1"/>
                </a:cubicBezTo>
                <a:close/>
              </a:path>
            </a:pathLst>
          </a:custGeom>
          <a:solidFill>
            <a:srgbClr val="FFFFFF"/>
          </a:solidFill>
          <a:ln w="12700">
            <a:miter lim="400000"/>
          </a:ln>
        </p:spPr>
        <p:txBody>
          <a:bodyPr lIns="0" tIns="0" rIns="0" bIns="0" anchor="ctr"/>
          <a:lstStyle/>
          <a:p>
            <a:pPr>
              <a:defRPr sz="1800">
                <a:solidFill>
                  <a:srgbClr val="000000"/>
                </a:solidFill>
                <a:latin typeface="Calibri"/>
                <a:ea typeface="Calibri"/>
                <a:cs typeface="Calibri"/>
                <a:sym typeface="Calibri"/>
              </a:defRPr>
            </a:pPr>
            <a:endParaRPr/>
          </a:p>
        </p:txBody>
      </p:sp>
      <p:grpSp>
        <p:nvGrpSpPr>
          <p:cNvPr id="490" name="Google Shape;10;p1"/>
          <p:cNvGrpSpPr/>
          <p:nvPr/>
        </p:nvGrpSpPr>
        <p:grpSpPr>
          <a:xfrm>
            <a:off x="-54501" y="2918637"/>
            <a:ext cx="12245914" cy="3938883"/>
            <a:chOff x="0" y="0"/>
            <a:chExt cx="12245912" cy="3938882"/>
          </a:xfrm>
        </p:grpSpPr>
        <p:sp>
          <p:nvSpPr>
            <p:cNvPr id="458" name="Google Shape;11;p1"/>
            <p:cNvSpPr/>
            <p:nvPr/>
          </p:nvSpPr>
          <p:spPr>
            <a:xfrm>
              <a:off x="-1" y="0"/>
              <a:ext cx="12245914" cy="3938883"/>
            </a:xfrm>
            <a:custGeom>
              <a:avLst/>
              <a:gdLst/>
              <a:ahLst/>
              <a:cxnLst>
                <a:cxn ang="0">
                  <a:pos x="wd2" y="hd2"/>
                </a:cxn>
                <a:cxn ang="5400000">
                  <a:pos x="wd2" y="hd2"/>
                </a:cxn>
                <a:cxn ang="10800000">
                  <a:pos x="wd2" y="hd2"/>
                </a:cxn>
                <a:cxn ang="16200000">
                  <a:pos x="wd2" y="hd2"/>
                </a:cxn>
              </a:cxnLst>
              <a:rect l="0" t="0" r="r" b="b"/>
              <a:pathLst>
                <a:path w="21600" h="21081" extrusionOk="0">
                  <a:moveTo>
                    <a:pt x="0" y="15149"/>
                  </a:moveTo>
                  <a:cubicBezTo>
                    <a:pt x="192" y="16423"/>
                    <a:pt x="674" y="17459"/>
                    <a:pt x="1241" y="17790"/>
                  </a:cubicBezTo>
                  <a:cubicBezTo>
                    <a:pt x="1809" y="18120"/>
                    <a:pt x="2444" y="17752"/>
                    <a:pt x="2876" y="16842"/>
                  </a:cubicBezTo>
                  <a:cubicBezTo>
                    <a:pt x="3225" y="16106"/>
                    <a:pt x="3432" y="15084"/>
                    <a:pt x="3730" y="14235"/>
                  </a:cubicBezTo>
                  <a:cubicBezTo>
                    <a:pt x="4028" y="13387"/>
                    <a:pt x="4494" y="12675"/>
                    <a:pt x="4952" y="12953"/>
                  </a:cubicBezTo>
                  <a:cubicBezTo>
                    <a:pt x="5478" y="13273"/>
                    <a:pt x="5705" y="14654"/>
                    <a:pt x="5907" y="15818"/>
                  </a:cubicBezTo>
                  <a:cubicBezTo>
                    <a:pt x="6109" y="16983"/>
                    <a:pt x="6503" y="18286"/>
                    <a:pt x="7041" y="18110"/>
                  </a:cubicBezTo>
                  <a:cubicBezTo>
                    <a:pt x="7451" y="17977"/>
                    <a:pt x="7708" y="17029"/>
                    <a:pt x="7851" y="16136"/>
                  </a:cubicBezTo>
                  <a:cubicBezTo>
                    <a:pt x="7995" y="15244"/>
                    <a:pt x="8100" y="14249"/>
                    <a:pt x="8416" y="13636"/>
                  </a:cubicBezTo>
                  <a:cubicBezTo>
                    <a:pt x="8820" y="12854"/>
                    <a:pt x="9452" y="13000"/>
                    <a:pt x="9892" y="13670"/>
                  </a:cubicBezTo>
                  <a:cubicBezTo>
                    <a:pt x="10333" y="14340"/>
                    <a:pt x="10620" y="15420"/>
                    <a:pt x="10868" y="16493"/>
                  </a:cubicBezTo>
                  <a:cubicBezTo>
                    <a:pt x="11116" y="17565"/>
                    <a:pt x="11347" y="18688"/>
                    <a:pt x="11718" y="19552"/>
                  </a:cubicBezTo>
                  <a:cubicBezTo>
                    <a:pt x="12494" y="21359"/>
                    <a:pt x="13858" y="21600"/>
                    <a:pt x="14744" y="20087"/>
                  </a:cubicBezTo>
                  <a:cubicBezTo>
                    <a:pt x="15657" y="18529"/>
                    <a:pt x="15940" y="15743"/>
                    <a:pt x="16347" y="13301"/>
                  </a:cubicBezTo>
                  <a:cubicBezTo>
                    <a:pt x="17313" y="7510"/>
                    <a:pt x="19123" y="2431"/>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59" name="Google Shape;12;p1"/>
            <p:cNvSpPr/>
            <p:nvPr/>
          </p:nvSpPr>
          <p:spPr>
            <a:xfrm>
              <a:off x="3034" y="94777"/>
              <a:ext cx="12242784" cy="3796012"/>
            </a:xfrm>
            <a:custGeom>
              <a:avLst/>
              <a:gdLst/>
              <a:ahLst/>
              <a:cxnLst>
                <a:cxn ang="0">
                  <a:pos x="wd2" y="hd2"/>
                </a:cxn>
                <a:cxn ang="5400000">
                  <a:pos x="wd2" y="hd2"/>
                </a:cxn>
                <a:cxn ang="10800000">
                  <a:pos x="wd2" y="hd2"/>
                </a:cxn>
                <a:cxn ang="16200000">
                  <a:pos x="wd2" y="hd2"/>
                </a:cxn>
              </a:cxnLst>
              <a:rect l="0" t="0" r="r" b="b"/>
              <a:pathLst>
                <a:path w="21600" h="21598" extrusionOk="0">
                  <a:moveTo>
                    <a:pt x="0" y="15055"/>
                  </a:moveTo>
                  <a:cubicBezTo>
                    <a:pt x="190" y="16381"/>
                    <a:pt x="662" y="17477"/>
                    <a:pt x="1220" y="17844"/>
                  </a:cubicBezTo>
                  <a:cubicBezTo>
                    <a:pt x="1774" y="18210"/>
                    <a:pt x="2396" y="17854"/>
                    <a:pt x="2821" y="16940"/>
                  </a:cubicBezTo>
                  <a:cubicBezTo>
                    <a:pt x="3165" y="16203"/>
                    <a:pt x="3370" y="15167"/>
                    <a:pt x="3665" y="14313"/>
                  </a:cubicBezTo>
                  <a:cubicBezTo>
                    <a:pt x="3960" y="13459"/>
                    <a:pt x="4420" y="12745"/>
                    <a:pt x="4870" y="13034"/>
                  </a:cubicBezTo>
                  <a:cubicBezTo>
                    <a:pt x="5177" y="13231"/>
                    <a:pt x="5392" y="13746"/>
                    <a:pt x="5560" y="14369"/>
                  </a:cubicBezTo>
                  <a:cubicBezTo>
                    <a:pt x="5691" y="14849"/>
                    <a:pt x="5795" y="15392"/>
                    <a:pt x="5895" y="15903"/>
                  </a:cubicBezTo>
                  <a:cubicBezTo>
                    <a:pt x="5918" y="16018"/>
                    <a:pt x="5942" y="16135"/>
                    <a:pt x="5969" y="16253"/>
                  </a:cubicBezTo>
                  <a:cubicBezTo>
                    <a:pt x="6111" y="16892"/>
                    <a:pt x="6309" y="17552"/>
                    <a:pt x="6535" y="17980"/>
                  </a:cubicBezTo>
                  <a:cubicBezTo>
                    <a:pt x="6690" y="18272"/>
                    <a:pt x="6860" y="18444"/>
                    <a:pt x="7051" y="18408"/>
                  </a:cubicBezTo>
                  <a:cubicBezTo>
                    <a:pt x="7128" y="18394"/>
                    <a:pt x="7199" y="18348"/>
                    <a:pt x="7267" y="18278"/>
                  </a:cubicBezTo>
                  <a:cubicBezTo>
                    <a:pt x="7550" y="17983"/>
                    <a:pt x="7767" y="17222"/>
                    <a:pt x="7895" y="16456"/>
                  </a:cubicBezTo>
                  <a:cubicBezTo>
                    <a:pt x="8048" y="15535"/>
                    <a:pt x="8152" y="14493"/>
                    <a:pt x="8466" y="13850"/>
                  </a:cubicBezTo>
                  <a:cubicBezTo>
                    <a:pt x="8868" y="13028"/>
                    <a:pt x="9490" y="13159"/>
                    <a:pt x="9928" y="13835"/>
                  </a:cubicBezTo>
                  <a:cubicBezTo>
                    <a:pt x="10364" y="14513"/>
                    <a:pt x="10655" y="15619"/>
                    <a:pt x="10907" y="16727"/>
                  </a:cubicBezTo>
                  <a:cubicBezTo>
                    <a:pt x="11126" y="17687"/>
                    <a:pt x="11330" y="18694"/>
                    <a:pt x="11618" y="19544"/>
                  </a:cubicBezTo>
                  <a:cubicBezTo>
                    <a:pt x="11662" y="19674"/>
                    <a:pt x="11708" y="19802"/>
                    <a:pt x="11757" y="19924"/>
                  </a:cubicBezTo>
                  <a:cubicBezTo>
                    <a:pt x="12194" y="21026"/>
                    <a:pt x="12813" y="21600"/>
                    <a:pt x="13430" y="21598"/>
                  </a:cubicBezTo>
                  <a:cubicBezTo>
                    <a:pt x="13884" y="21598"/>
                    <a:pt x="14338" y="21282"/>
                    <a:pt x="14710" y="20637"/>
                  </a:cubicBezTo>
                  <a:cubicBezTo>
                    <a:pt x="15053" y="20043"/>
                    <a:pt x="15309" y="19263"/>
                    <a:pt x="15518" y="18385"/>
                  </a:cubicBezTo>
                  <a:cubicBezTo>
                    <a:pt x="15860" y="16948"/>
                    <a:pt x="16075" y="15250"/>
                    <a:pt x="16336" y="13687"/>
                  </a:cubicBezTo>
                  <a:cubicBezTo>
                    <a:pt x="16401" y="13297"/>
                    <a:pt x="16469" y="12911"/>
                    <a:pt x="16541" y="12528"/>
                  </a:cubicBezTo>
                  <a:cubicBezTo>
                    <a:pt x="17569" y="7043"/>
                    <a:pt x="19303" y="2325"/>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60" name="Google Shape;13;p1"/>
            <p:cNvSpPr/>
            <p:nvPr/>
          </p:nvSpPr>
          <p:spPr>
            <a:xfrm>
              <a:off x="6165" y="189627"/>
              <a:ext cx="12239558" cy="3653671"/>
            </a:xfrm>
            <a:custGeom>
              <a:avLst/>
              <a:gdLst/>
              <a:ahLst/>
              <a:cxnLst>
                <a:cxn ang="0">
                  <a:pos x="wd2" y="hd2"/>
                </a:cxn>
                <a:cxn ang="5400000">
                  <a:pos x="wd2" y="hd2"/>
                </a:cxn>
                <a:cxn ang="10800000">
                  <a:pos x="wd2" y="hd2"/>
                </a:cxn>
                <a:cxn ang="16200000">
                  <a:pos x="wd2" y="hd2"/>
                </a:cxn>
              </a:cxnLst>
              <a:rect l="0" t="0" r="r" b="b"/>
              <a:pathLst>
                <a:path w="21600" h="21576" extrusionOk="0">
                  <a:moveTo>
                    <a:pt x="0" y="14535"/>
                  </a:moveTo>
                  <a:cubicBezTo>
                    <a:pt x="188" y="15883"/>
                    <a:pt x="651" y="17014"/>
                    <a:pt x="1198" y="17412"/>
                  </a:cubicBezTo>
                  <a:cubicBezTo>
                    <a:pt x="1740" y="17807"/>
                    <a:pt x="2348" y="17472"/>
                    <a:pt x="2766" y="16581"/>
                  </a:cubicBezTo>
                  <a:cubicBezTo>
                    <a:pt x="3105" y="15863"/>
                    <a:pt x="3308" y="14841"/>
                    <a:pt x="3601" y="14003"/>
                  </a:cubicBezTo>
                  <a:cubicBezTo>
                    <a:pt x="3893" y="13166"/>
                    <a:pt x="4347" y="12469"/>
                    <a:pt x="4788" y="12764"/>
                  </a:cubicBezTo>
                  <a:cubicBezTo>
                    <a:pt x="5105" y="12974"/>
                    <a:pt x="5332" y="13472"/>
                    <a:pt x="5514" y="14071"/>
                  </a:cubicBezTo>
                  <a:cubicBezTo>
                    <a:pt x="5654" y="14535"/>
                    <a:pt x="5770" y="15055"/>
                    <a:pt x="5883" y="15556"/>
                  </a:cubicBezTo>
                  <a:cubicBezTo>
                    <a:pt x="5908" y="15670"/>
                    <a:pt x="5936" y="15785"/>
                    <a:pt x="5965" y="15902"/>
                  </a:cubicBezTo>
                  <a:cubicBezTo>
                    <a:pt x="6123" y="16536"/>
                    <a:pt x="6338" y="17225"/>
                    <a:pt x="6562" y="17700"/>
                  </a:cubicBezTo>
                  <a:cubicBezTo>
                    <a:pt x="6716" y="18027"/>
                    <a:pt x="6876" y="18230"/>
                    <a:pt x="7061" y="18227"/>
                  </a:cubicBezTo>
                  <a:cubicBezTo>
                    <a:pt x="7135" y="18227"/>
                    <a:pt x="7205" y="18194"/>
                    <a:pt x="7272" y="18136"/>
                  </a:cubicBezTo>
                  <a:cubicBezTo>
                    <a:pt x="7553" y="17894"/>
                    <a:pt x="7798" y="17148"/>
                    <a:pt x="7938" y="16353"/>
                  </a:cubicBezTo>
                  <a:cubicBezTo>
                    <a:pt x="8101" y="15426"/>
                    <a:pt x="8204" y="14362"/>
                    <a:pt x="8516" y="13703"/>
                  </a:cubicBezTo>
                  <a:cubicBezTo>
                    <a:pt x="8916" y="12859"/>
                    <a:pt x="9529" y="12968"/>
                    <a:pt x="9964" y="13635"/>
                  </a:cubicBezTo>
                  <a:cubicBezTo>
                    <a:pt x="10397" y="14301"/>
                    <a:pt x="10691" y="15407"/>
                    <a:pt x="10946" y="16523"/>
                  </a:cubicBezTo>
                  <a:cubicBezTo>
                    <a:pt x="11169" y="17491"/>
                    <a:pt x="11376" y="18515"/>
                    <a:pt x="11659" y="19392"/>
                  </a:cubicBezTo>
                  <a:cubicBezTo>
                    <a:pt x="11703" y="19527"/>
                    <a:pt x="11748" y="19658"/>
                    <a:pt x="11796" y="19784"/>
                  </a:cubicBezTo>
                  <a:cubicBezTo>
                    <a:pt x="12224" y="20924"/>
                    <a:pt x="12819" y="21540"/>
                    <a:pt x="13420" y="21574"/>
                  </a:cubicBezTo>
                  <a:cubicBezTo>
                    <a:pt x="13862" y="21600"/>
                    <a:pt x="14308" y="21306"/>
                    <a:pt x="14677" y="20675"/>
                  </a:cubicBezTo>
                  <a:cubicBezTo>
                    <a:pt x="15016" y="20094"/>
                    <a:pt x="15273" y="19322"/>
                    <a:pt x="15484" y="18446"/>
                  </a:cubicBezTo>
                  <a:cubicBezTo>
                    <a:pt x="15831" y="17014"/>
                    <a:pt x="16056" y="15307"/>
                    <a:pt x="16324" y="13735"/>
                  </a:cubicBezTo>
                  <a:cubicBezTo>
                    <a:pt x="16391" y="13343"/>
                    <a:pt x="16461" y="12954"/>
                    <a:pt x="16535" y="12569"/>
                  </a:cubicBezTo>
                  <a:cubicBezTo>
                    <a:pt x="17587" y="7053"/>
                    <a:pt x="19321" y="2320"/>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61" name="Google Shape;14;p1"/>
            <p:cNvSpPr/>
            <p:nvPr/>
          </p:nvSpPr>
          <p:spPr>
            <a:xfrm>
              <a:off x="9200" y="284621"/>
              <a:ext cx="12236239" cy="3511919"/>
            </a:xfrm>
            <a:custGeom>
              <a:avLst/>
              <a:gdLst/>
              <a:ahLst/>
              <a:cxnLst>
                <a:cxn ang="0">
                  <a:pos x="wd2" y="hd2"/>
                </a:cxn>
                <a:cxn ang="5400000">
                  <a:pos x="wd2" y="hd2"/>
                </a:cxn>
                <a:cxn ang="10800000">
                  <a:pos x="wd2" y="hd2"/>
                </a:cxn>
                <a:cxn ang="16200000">
                  <a:pos x="wd2" y="hd2"/>
                </a:cxn>
              </a:cxnLst>
              <a:rect l="0" t="0" r="r" b="b"/>
              <a:pathLst>
                <a:path w="21600" h="21552" extrusionOk="0">
                  <a:moveTo>
                    <a:pt x="0" y="13972"/>
                  </a:moveTo>
                  <a:cubicBezTo>
                    <a:pt x="186" y="15342"/>
                    <a:pt x="639" y="16511"/>
                    <a:pt x="1176" y="16942"/>
                  </a:cubicBezTo>
                  <a:cubicBezTo>
                    <a:pt x="1706" y="17368"/>
                    <a:pt x="2301" y="17058"/>
                    <a:pt x="2712" y="16191"/>
                  </a:cubicBezTo>
                  <a:cubicBezTo>
                    <a:pt x="3045" y="15492"/>
                    <a:pt x="3246" y="14485"/>
                    <a:pt x="3536" y="13666"/>
                  </a:cubicBezTo>
                  <a:cubicBezTo>
                    <a:pt x="3825" y="12847"/>
                    <a:pt x="4273" y="12169"/>
                    <a:pt x="4707" y="12470"/>
                  </a:cubicBezTo>
                  <a:cubicBezTo>
                    <a:pt x="5033" y="12692"/>
                    <a:pt x="5273" y="13171"/>
                    <a:pt x="5468" y="13746"/>
                  </a:cubicBezTo>
                  <a:cubicBezTo>
                    <a:pt x="5619" y="14191"/>
                    <a:pt x="5746" y="14688"/>
                    <a:pt x="5871" y="15179"/>
                  </a:cubicBezTo>
                  <a:cubicBezTo>
                    <a:pt x="5899" y="15290"/>
                    <a:pt x="5930" y="15404"/>
                    <a:pt x="5962" y="15520"/>
                  </a:cubicBezTo>
                  <a:cubicBezTo>
                    <a:pt x="6136" y="16149"/>
                    <a:pt x="6367" y="16866"/>
                    <a:pt x="6590" y="17396"/>
                  </a:cubicBezTo>
                  <a:cubicBezTo>
                    <a:pt x="6742" y="17757"/>
                    <a:pt x="6893" y="17996"/>
                    <a:pt x="7071" y="18030"/>
                  </a:cubicBezTo>
                  <a:cubicBezTo>
                    <a:pt x="7142" y="18043"/>
                    <a:pt x="7209" y="18025"/>
                    <a:pt x="7276" y="17981"/>
                  </a:cubicBezTo>
                  <a:cubicBezTo>
                    <a:pt x="7556" y="17796"/>
                    <a:pt x="7828" y="17068"/>
                    <a:pt x="7981" y="16239"/>
                  </a:cubicBezTo>
                  <a:cubicBezTo>
                    <a:pt x="8153" y="15307"/>
                    <a:pt x="8256" y="14218"/>
                    <a:pt x="8566" y="13542"/>
                  </a:cubicBezTo>
                  <a:cubicBezTo>
                    <a:pt x="8963" y="12676"/>
                    <a:pt x="9567" y="12762"/>
                    <a:pt x="9999" y="13418"/>
                  </a:cubicBezTo>
                  <a:cubicBezTo>
                    <a:pt x="10429" y="14070"/>
                    <a:pt x="10726" y="15175"/>
                    <a:pt x="10985" y="16301"/>
                  </a:cubicBezTo>
                  <a:cubicBezTo>
                    <a:pt x="11211" y="17277"/>
                    <a:pt x="11421" y="18319"/>
                    <a:pt x="11701" y="19225"/>
                  </a:cubicBezTo>
                  <a:cubicBezTo>
                    <a:pt x="11744" y="19364"/>
                    <a:pt x="11788" y="19500"/>
                    <a:pt x="11834" y="19631"/>
                  </a:cubicBezTo>
                  <a:cubicBezTo>
                    <a:pt x="12253" y="20811"/>
                    <a:pt x="12825" y="21473"/>
                    <a:pt x="13409" y="21546"/>
                  </a:cubicBezTo>
                  <a:cubicBezTo>
                    <a:pt x="13840" y="21600"/>
                    <a:pt x="14277" y="21328"/>
                    <a:pt x="14643" y="20713"/>
                  </a:cubicBezTo>
                  <a:cubicBezTo>
                    <a:pt x="14978" y="20145"/>
                    <a:pt x="15236" y="19382"/>
                    <a:pt x="15450" y="18509"/>
                  </a:cubicBezTo>
                  <a:cubicBezTo>
                    <a:pt x="15802" y="17081"/>
                    <a:pt x="16036" y="15366"/>
                    <a:pt x="16313" y="13785"/>
                  </a:cubicBezTo>
                  <a:cubicBezTo>
                    <a:pt x="16381" y="13391"/>
                    <a:pt x="16453" y="13000"/>
                    <a:pt x="16529" y="12612"/>
                  </a:cubicBezTo>
                  <a:cubicBezTo>
                    <a:pt x="17604" y="7062"/>
                    <a:pt x="19339" y="2313"/>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62" name="Google Shape;15;p1"/>
            <p:cNvSpPr/>
            <p:nvPr/>
          </p:nvSpPr>
          <p:spPr>
            <a:xfrm>
              <a:off x="12236" y="379471"/>
              <a:ext cx="12233393" cy="3370718"/>
            </a:xfrm>
            <a:custGeom>
              <a:avLst/>
              <a:gdLst/>
              <a:ahLst/>
              <a:cxnLst>
                <a:cxn ang="0">
                  <a:pos x="wd2" y="hd2"/>
                </a:cxn>
                <a:cxn ang="5400000">
                  <a:pos x="wd2" y="hd2"/>
                </a:cxn>
                <a:cxn ang="10800000">
                  <a:pos x="wd2" y="hd2"/>
                </a:cxn>
                <a:cxn ang="16200000">
                  <a:pos x="wd2" y="hd2"/>
                </a:cxn>
              </a:cxnLst>
              <a:rect l="0" t="0" r="r" b="b"/>
              <a:pathLst>
                <a:path w="21600" h="21531" extrusionOk="0">
                  <a:moveTo>
                    <a:pt x="0" y="13364"/>
                  </a:moveTo>
                  <a:cubicBezTo>
                    <a:pt x="184" y="14758"/>
                    <a:pt x="628" y="15968"/>
                    <a:pt x="1155" y="16435"/>
                  </a:cubicBezTo>
                  <a:cubicBezTo>
                    <a:pt x="1671" y="16893"/>
                    <a:pt x="2252" y="16608"/>
                    <a:pt x="2657" y="15769"/>
                  </a:cubicBezTo>
                  <a:cubicBezTo>
                    <a:pt x="2984" y="15090"/>
                    <a:pt x="3184" y="14101"/>
                    <a:pt x="3471" y="13301"/>
                  </a:cubicBezTo>
                  <a:cubicBezTo>
                    <a:pt x="3758" y="12503"/>
                    <a:pt x="4199" y="11849"/>
                    <a:pt x="4625" y="12152"/>
                  </a:cubicBezTo>
                  <a:cubicBezTo>
                    <a:pt x="4960" y="12391"/>
                    <a:pt x="5214" y="12848"/>
                    <a:pt x="5422" y="13396"/>
                  </a:cubicBezTo>
                  <a:cubicBezTo>
                    <a:pt x="5583" y="13821"/>
                    <a:pt x="5721" y="14293"/>
                    <a:pt x="5859" y="14772"/>
                  </a:cubicBezTo>
                  <a:cubicBezTo>
                    <a:pt x="5890" y="14881"/>
                    <a:pt x="5923" y="14993"/>
                    <a:pt x="5958" y="15108"/>
                  </a:cubicBezTo>
                  <a:cubicBezTo>
                    <a:pt x="6148" y="15731"/>
                    <a:pt x="6396" y="16478"/>
                    <a:pt x="6617" y="17068"/>
                  </a:cubicBezTo>
                  <a:cubicBezTo>
                    <a:pt x="6768" y="17467"/>
                    <a:pt x="6909" y="17745"/>
                    <a:pt x="7081" y="17817"/>
                  </a:cubicBezTo>
                  <a:cubicBezTo>
                    <a:pt x="7149" y="17846"/>
                    <a:pt x="7215" y="17844"/>
                    <a:pt x="7281" y="17814"/>
                  </a:cubicBezTo>
                  <a:cubicBezTo>
                    <a:pt x="7560" y="17692"/>
                    <a:pt x="7859" y="16983"/>
                    <a:pt x="8025" y="16117"/>
                  </a:cubicBezTo>
                  <a:cubicBezTo>
                    <a:pt x="8205" y="15178"/>
                    <a:pt x="8309" y="14063"/>
                    <a:pt x="8616" y="13369"/>
                  </a:cubicBezTo>
                  <a:cubicBezTo>
                    <a:pt x="9011" y="12478"/>
                    <a:pt x="9605" y="12539"/>
                    <a:pt x="10035" y="13182"/>
                  </a:cubicBezTo>
                  <a:cubicBezTo>
                    <a:pt x="10462" y="13821"/>
                    <a:pt x="10761" y="14928"/>
                    <a:pt x="11024" y="16061"/>
                  </a:cubicBezTo>
                  <a:cubicBezTo>
                    <a:pt x="11253" y="17047"/>
                    <a:pt x="11467" y="18106"/>
                    <a:pt x="11742" y="19045"/>
                  </a:cubicBezTo>
                  <a:cubicBezTo>
                    <a:pt x="11784" y="19188"/>
                    <a:pt x="11828" y="19329"/>
                    <a:pt x="11874" y="19465"/>
                  </a:cubicBezTo>
                  <a:cubicBezTo>
                    <a:pt x="12283" y="20689"/>
                    <a:pt x="12831" y="21400"/>
                    <a:pt x="13399" y="21514"/>
                  </a:cubicBezTo>
                  <a:cubicBezTo>
                    <a:pt x="13817" y="21600"/>
                    <a:pt x="14247" y="21353"/>
                    <a:pt x="14609" y="20754"/>
                  </a:cubicBezTo>
                  <a:cubicBezTo>
                    <a:pt x="14941" y="20201"/>
                    <a:pt x="15200" y="19447"/>
                    <a:pt x="15416" y="18577"/>
                  </a:cubicBezTo>
                  <a:cubicBezTo>
                    <a:pt x="15773" y="17154"/>
                    <a:pt x="16017" y="15430"/>
                    <a:pt x="16301" y="13839"/>
                  </a:cubicBezTo>
                  <a:cubicBezTo>
                    <a:pt x="16372" y="13442"/>
                    <a:pt x="16446" y="13048"/>
                    <a:pt x="16523" y="12658"/>
                  </a:cubicBezTo>
                  <a:cubicBezTo>
                    <a:pt x="17622" y="7073"/>
                    <a:pt x="19358" y="2306"/>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63" name="Google Shape;16;p1"/>
            <p:cNvSpPr/>
            <p:nvPr/>
          </p:nvSpPr>
          <p:spPr>
            <a:xfrm>
              <a:off x="15366" y="474393"/>
              <a:ext cx="12229884" cy="3230273"/>
            </a:xfrm>
            <a:custGeom>
              <a:avLst/>
              <a:gdLst/>
              <a:ahLst/>
              <a:cxnLst>
                <a:cxn ang="0">
                  <a:pos x="wd2" y="hd2"/>
                </a:cxn>
                <a:cxn ang="5400000">
                  <a:pos x="wd2" y="hd2"/>
                </a:cxn>
                <a:cxn ang="10800000">
                  <a:pos x="wd2" y="hd2"/>
                </a:cxn>
                <a:cxn ang="16200000">
                  <a:pos x="wd2" y="hd2"/>
                </a:cxn>
              </a:cxnLst>
              <a:rect l="0" t="0" r="r" b="b"/>
              <a:pathLst>
                <a:path w="21600" h="21512" extrusionOk="0">
                  <a:moveTo>
                    <a:pt x="0" y="12704"/>
                  </a:moveTo>
                  <a:cubicBezTo>
                    <a:pt x="181" y="14124"/>
                    <a:pt x="616" y="15378"/>
                    <a:pt x="1133" y="15885"/>
                  </a:cubicBezTo>
                  <a:cubicBezTo>
                    <a:pt x="1637" y="16379"/>
                    <a:pt x="2204" y="16121"/>
                    <a:pt x="2602" y="15311"/>
                  </a:cubicBezTo>
                  <a:cubicBezTo>
                    <a:pt x="2923" y="14655"/>
                    <a:pt x="3122" y="13684"/>
                    <a:pt x="3406" y="12906"/>
                  </a:cubicBezTo>
                  <a:cubicBezTo>
                    <a:pt x="3690" y="12129"/>
                    <a:pt x="4125" y="11498"/>
                    <a:pt x="4543" y="11807"/>
                  </a:cubicBezTo>
                  <a:cubicBezTo>
                    <a:pt x="4888" y="12062"/>
                    <a:pt x="5156" y="12497"/>
                    <a:pt x="5376" y="13016"/>
                  </a:cubicBezTo>
                  <a:cubicBezTo>
                    <a:pt x="5547" y="13419"/>
                    <a:pt x="5697" y="13863"/>
                    <a:pt x="5847" y="14330"/>
                  </a:cubicBezTo>
                  <a:cubicBezTo>
                    <a:pt x="5881" y="14436"/>
                    <a:pt x="5917" y="14546"/>
                    <a:pt x="5955" y="14660"/>
                  </a:cubicBezTo>
                  <a:cubicBezTo>
                    <a:pt x="6160" y="15278"/>
                    <a:pt x="6425" y="16058"/>
                    <a:pt x="6645" y="16711"/>
                  </a:cubicBezTo>
                  <a:cubicBezTo>
                    <a:pt x="6794" y="17151"/>
                    <a:pt x="6926" y="17471"/>
                    <a:pt x="7090" y="17585"/>
                  </a:cubicBezTo>
                  <a:cubicBezTo>
                    <a:pt x="7156" y="17631"/>
                    <a:pt x="7220" y="17646"/>
                    <a:pt x="7286" y="17632"/>
                  </a:cubicBezTo>
                  <a:cubicBezTo>
                    <a:pt x="7563" y="17576"/>
                    <a:pt x="7889" y="16889"/>
                    <a:pt x="8068" y="15983"/>
                  </a:cubicBezTo>
                  <a:cubicBezTo>
                    <a:pt x="8256" y="15037"/>
                    <a:pt x="8361" y="13894"/>
                    <a:pt x="8666" y="13180"/>
                  </a:cubicBezTo>
                  <a:cubicBezTo>
                    <a:pt x="9059" y="12262"/>
                    <a:pt x="9643" y="12297"/>
                    <a:pt x="10070" y="12927"/>
                  </a:cubicBezTo>
                  <a:cubicBezTo>
                    <a:pt x="10494" y="13551"/>
                    <a:pt x="10797" y="14657"/>
                    <a:pt x="11063" y="15800"/>
                  </a:cubicBezTo>
                  <a:cubicBezTo>
                    <a:pt x="11295" y="16797"/>
                    <a:pt x="11513" y="17876"/>
                    <a:pt x="11783" y="18848"/>
                  </a:cubicBezTo>
                  <a:cubicBezTo>
                    <a:pt x="11825" y="18998"/>
                    <a:pt x="11868" y="19143"/>
                    <a:pt x="11912" y="19285"/>
                  </a:cubicBezTo>
                  <a:cubicBezTo>
                    <a:pt x="12312" y="20556"/>
                    <a:pt x="12836" y="21321"/>
                    <a:pt x="13388" y="21481"/>
                  </a:cubicBezTo>
                  <a:cubicBezTo>
                    <a:pt x="13795" y="21600"/>
                    <a:pt x="14217" y="21381"/>
                    <a:pt x="14575" y="20799"/>
                  </a:cubicBezTo>
                  <a:cubicBezTo>
                    <a:pt x="14904" y="20264"/>
                    <a:pt x="15163" y="19515"/>
                    <a:pt x="15382" y="18650"/>
                  </a:cubicBezTo>
                  <a:cubicBezTo>
                    <a:pt x="15743" y="17231"/>
                    <a:pt x="15997" y="15500"/>
                    <a:pt x="16290" y="13897"/>
                  </a:cubicBezTo>
                  <a:cubicBezTo>
                    <a:pt x="16362" y="13498"/>
                    <a:pt x="16438" y="13101"/>
                    <a:pt x="16516" y="12708"/>
                  </a:cubicBezTo>
                  <a:cubicBezTo>
                    <a:pt x="17639" y="7083"/>
                    <a:pt x="19376" y="2298"/>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64" name="Google Shape;17;p1"/>
            <p:cNvSpPr/>
            <p:nvPr/>
          </p:nvSpPr>
          <p:spPr>
            <a:xfrm>
              <a:off x="18401" y="569315"/>
              <a:ext cx="12226944" cy="3090408"/>
            </a:xfrm>
            <a:custGeom>
              <a:avLst/>
              <a:gdLst/>
              <a:ahLst/>
              <a:cxnLst>
                <a:cxn ang="0">
                  <a:pos x="wd2" y="hd2"/>
                </a:cxn>
                <a:cxn ang="5400000">
                  <a:pos x="wd2" y="hd2"/>
                </a:cxn>
                <a:cxn ang="10800000">
                  <a:pos x="wd2" y="hd2"/>
                </a:cxn>
                <a:cxn ang="16200000">
                  <a:pos x="wd2" y="hd2"/>
                </a:cxn>
              </a:cxnLst>
              <a:rect l="0" t="0" r="r" b="b"/>
              <a:pathLst>
                <a:path w="21600" h="21497" extrusionOk="0">
                  <a:moveTo>
                    <a:pt x="0" y="11985"/>
                  </a:moveTo>
                  <a:cubicBezTo>
                    <a:pt x="179" y="13434"/>
                    <a:pt x="605" y="14736"/>
                    <a:pt x="1112" y="15286"/>
                  </a:cubicBezTo>
                  <a:cubicBezTo>
                    <a:pt x="1603" y="15818"/>
                    <a:pt x="2156" y="15591"/>
                    <a:pt x="2547" y="14812"/>
                  </a:cubicBezTo>
                  <a:cubicBezTo>
                    <a:pt x="2863" y="14182"/>
                    <a:pt x="3060" y="13230"/>
                    <a:pt x="3341" y="12476"/>
                  </a:cubicBezTo>
                  <a:cubicBezTo>
                    <a:pt x="3623" y="11723"/>
                    <a:pt x="4052" y="11116"/>
                    <a:pt x="4461" y="11431"/>
                  </a:cubicBezTo>
                  <a:cubicBezTo>
                    <a:pt x="4816" y="11704"/>
                    <a:pt x="5097" y="12115"/>
                    <a:pt x="5330" y="12602"/>
                  </a:cubicBezTo>
                  <a:cubicBezTo>
                    <a:pt x="5511" y="12982"/>
                    <a:pt x="5672" y="13396"/>
                    <a:pt x="5835" y="13850"/>
                  </a:cubicBezTo>
                  <a:cubicBezTo>
                    <a:pt x="5872" y="13953"/>
                    <a:pt x="5911" y="14061"/>
                    <a:pt x="5951" y="14174"/>
                  </a:cubicBezTo>
                  <a:cubicBezTo>
                    <a:pt x="6172" y="14785"/>
                    <a:pt x="6454" y="15601"/>
                    <a:pt x="6673" y="16323"/>
                  </a:cubicBezTo>
                  <a:cubicBezTo>
                    <a:pt x="6820" y="16808"/>
                    <a:pt x="6943" y="17175"/>
                    <a:pt x="7100" y="17334"/>
                  </a:cubicBezTo>
                  <a:cubicBezTo>
                    <a:pt x="7163" y="17398"/>
                    <a:pt x="7225" y="17431"/>
                    <a:pt x="7291" y="17435"/>
                  </a:cubicBezTo>
                  <a:cubicBezTo>
                    <a:pt x="7567" y="17453"/>
                    <a:pt x="7918" y="16789"/>
                    <a:pt x="8112" y="15839"/>
                  </a:cubicBezTo>
                  <a:cubicBezTo>
                    <a:pt x="8306" y="14885"/>
                    <a:pt x="8413" y="13711"/>
                    <a:pt x="8716" y="12976"/>
                  </a:cubicBezTo>
                  <a:cubicBezTo>
                    <a:pt x="9107" y="12029"/>
                    <a:pt x="9681" y="12035"/>
                    <a:pt x="10106" y="12649"/>
                  </a:cubicBezTo>
                  <a:cubicBezTo>
                    <a:pt x="10526" y="13258"/>
                    <a:pt x="10832" y="14363"/>
                    <a:pt x="11102" y="15517"/>
                  </a:cubicBezTo>
                  <a:cubicBezTo>
                    <a:pt x="11338" y="16524"/>
                    <a:pt x="11558" y="17626"/>
                    <a:pt x="11825" y="18636"/>
                  </a:cubicBezTo>
                  <a:cubicBezTo>
                    <a:pt x="11866" y="18791"/>
                    <a:pt x="11908" y="18942"/>
                    <a:pt x="11951" y="19089"/>
                  </a:cubicBezTo>
                  <a:cubicBezTo>
                    <a:pt x="12342" y="20412"/>
                    <a:pt x="12843" y="21236"/>
                    <a:pt x="13378" y="21444"/>
                  </a:cubicBezTo>
                  <a:cubicBezTo>
                    <a:pt x="13773" y="21600"/>
                    <a:pt x="14187" y="21411"/>
                    <a:pt x="14541" y="20848"/>
                  </a:cubicBezTo>
                  <a:cubicBezTo>
                    <a:pt x="14867" y="20331"/>
                    <a:pt x="15126" y="19592"/>
                    <a:pt x="15348" y="18731"/>
                  </a:cubicBezTo>
                  <a:cubicBezTo>
                    <a:pt x="15714" y="17318"/>
                    <a:pt x="15977" y="15576"/>
                    <a:pt x="16278" y="13961"/>
                  </a:cubicBezTo>
                  <a:cubicBezTo>
                    <a:pt x="16353" y="13559"/>
                    <a:pt x="16430" y="13159"/>
                    <a:pt x="16510" y="12764"/>
                  </a:cubicBezTo>
                  <a:cubicBezTo>
                    <a:pt x="17657" y="7096"/>
                    <a:pt x="19394" y="2289"/>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65" name="Google Shape;18;p1"/>
            <p:cNvSpPr/>
            <p:nvPr/>
          </p:nvSpPr>
          <p:spPr>
            <a:xfrm>
              <a:off x="21436" y="664093"/>
              <a:ext cx="12223624" cy="2951465"/>
            </a:xfrm>
            <a:custGeom>
              <a:avLst/>
              <a:gdLst/>
              <a:ahLst/>
              <a:cxnLst>
                <a:cxn ang="0">
                  <a:pos x="wd2" y="hd2"/>
                </a:cxn>
                <a:cxn ang="5400000">
                  <a:pos x="wd2" y="hd2"/>
                </a:cxn>
                <a:cxn ang="10800000">
                  <a:pos x="wd2" y="hd2"/>
                </a:cxn>
                <a:cxn ang="16200000">
                  <a:pos x="wd2" y="hd2"/>
                </a:cxn>
              </a:cxnLst>
              <a:rect l="0" t="0" r="r" b="b"/>
              <a:pathLst>
                <a:path w="21600" h="21485" extrusionOk="0">
                  <a:moveTo>
                    <a:pt x="0" y="11200"/>
                  </a:moveTo>
                  <a:cubicBezTo>
                    <a:pt x="177" y="12681"/>
                    <a:pt x="593" y="14034"/>
                    <a:pt x="1090" y="14631"/>
                  </a:cubicBezTo>
                  <a:cubicBezTo>
                    <a:pt x="1568" y="15206"/>
                    <a:pt x="2108" y="15012"/>
                    <a:pt x="2492" y="14268"/>
                  </a:cubicBezTo>
                  <a:cubicBezTo>
                    <a:pt x="2802" y="13665"/>
                    <a:pt x="2998" y="12734"/>
                    <a:pt x="3276" y="12007"/>
                  </a:cubicBezTo>
                  <a:cubicBezTo>
                    <a:pt x="3556" y="11278"/>
                    <a:pt x="3978" y="10699"/>
                    <a:pt x="4379" y="11021"/>
                  </a:cubicBezTo>
                  <a:cubicBezTo>
                    <a:pt x="4744" y="11314"/>
                    <a:pt x="5038" y="11698"/>
                    <a:pt x="5283" y="12150"/>
                  </a:cubicBezTo>
                  <a:cubicBezTo>
                    <a:pt x="5475" y="12504"/>
                    <a:pt x="5648" y="12885"/>
                    <a:pt x="5823" y="13325"/>
                  </a:cubicBezTo>
                  <a:cubicBezTo>
                    <a:pt x="5863" y="13424"/>
                    <a:pt x="5904" y="13530"/>
                    <a:pt x="5948" y="13641"/>
                  </a:cubicBezTo>
                  <a:cubicBezTo>
                    <a:pt x="6184" y="14245"/>
                    <a:pt x="6483" y="15100"/>
                    <a:pt x="6701" y="15899"/>
                  </a:cubicBezTo>
                  <a:cubicBezTo>
                    <a:pt x="6846" y="16433"/>
                    <a:pt x="6960" y="16850"/>
                    <a:pt x="7110" y="17059"/>
                  </a:cubicBezTo>
                  <a:cubicBezTo>
                    <a:pt x="7170" y="17143"/>
                    <a:pt x="7230" y="17196"/>
                    <a:pt x="7296" y="17219"/>
                  </a:cubicBezTo>
                  <a:cubicBezTo>
                    <a:pt x="7570" y="17317"/>
                    <a:pt x="7948" y="16679"/>
                    <a:pt x="8155" y="15681"/>
                  </a:cubicBezTo>
                  <a:cubicBezTo>
                    <a:pt x="8356" y="14718"/>
                    <a:pt x="8465" y="13511"/>
                    <a:pt x="8765" y="12752"/>
                  </a:cubicBezTo>
                  <a:cubicBezTo>
                    <a:pt x="9154" y="11772"/>
                    <a:pt x="9719" y="11746"/>
                    <a:pt x="10142" y="12345"/>
                  </a:cubicBezTo>
                  <a:cubicBezTo>
                    <a:pt x="10558" y="12936"/>
                    <a:pt x="10868" y="14041"/>
                    <a:pt x="11142" y="15207"/>
                  </a:cubicBezTo>
                  <a:cubicBezTo>
                    <a:pt x="11381" y="16226"/>
                    <a:pt x="11604" y="17352"/>
                    <a:pt x="11866" y="18403"/>
                  </a:cubicBezTo>
                  <a:cubicBezTo>
                    <a:pt x="11907" y="18563"/>
                    <a:pt x="11948" y="18721"/>
                    <a:pt x="11990" y="18875"/>
                  </a:cubicBezTo>
                  <a:cubicBezTo>
                    <a:pt x="12372" y="20255"/>
                    <a:pt x="12849" y="21142"/>
                    <a:pt x="13368" y="21404"/>
                  </a:cubicBezTo>
                  <a:cubicBezTo>
                    <a:pt x="13750" y="21600"/>
                    <a:pt x="14156" y="21443"/>
                    <a:pt x="14507" y="20901"/>
                  </a:cubicBezTo>
                  <a:cubicBezTo>
                    <a:pt x="14829" y="20404"/>
                    <a:pt x="15090" y="19675"/>
                    <a:pt x="15315" y="18819"/>
                  </a:cubicBezTo>
                  <a:cubicBezTo>
                    <a:pt x="15684" y="17412"/>
                    <a:pt x="15958" y="15660"/>
                    <a:pt x="16267" y="14031"/>
                  </a:cubicBezTo>
                  <a:cubicBezTo>
                    <a:pt x="16343" y="13625"/>
                    <a:pt x="16422" y="13222"/>
                    <a:pt x="16504" y="12823"/>
                  </a:cubicBezTo>
                  <a:cubicBezTo>
                    <a:pt x="17675" y="7109"/>
                    <a:pt x="19413" y="2280"/>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66" name="Google Shape;19;p1"/>
            <p:cNvSpPr/>
            <p:nvPr/>
          </p:nvSpPr>
          <p:spPr>
            <a:xfrm>
              <a:off x="24473" y="759014"/>
              <a:ext cx="12220302" cy="2813239"/>
            </a:xfrm>
            <a:custGeom>
              <a:avLst/>
              <a:gdLst/>
              <a:ahLst/>
              <a:cxnLst>
                <a:cxn ang="0">
                  <a:pos x="wd2" y="hd2"/>
                </a:cxn>
                <a:cxn ang="5400000">
                  <a:pos x="wd2" y="hd2"/>
                </a:cxn>
                <a:cxn ang="10800000">
                  <a:pos x="wd2" y="hd2"/>
                </a:cxn>
                <a:cxn ang="16200000">
                  <a:pos x="wd2" y="hd2"/>
                </a:cxn>
              </a:cxnLst>
              <a:rect l="0" t="0" r="r" b="b"/>
              <a:pathLst>
                <a:path w="21600" h="21478" extrusionOk="0">
                  <a:moveTo>
                    <a:pt x="0" y="10337"/>
                  </a:moveTo>
                  <a:cubicBezTo>
                    <a:pt x="175" y="11852"/>
                    <a:pt x="581" y="13263"/>
                    <a:pt x="1068" y="13912"/>
                  </a:cubicBezTo>
                  <a:cubicBezTo>
                    <a:pt x="1534" y="14532"/>
                    <a:pt x="2060" y="14376"/>
                    <a:pt x="2437" y="13670"/>
                  </a:cubicBezTo>
                  <a:cubicBezTo>
                    <a:pt x="2742" y="13097"/>
                    <a:pt x="2936" y="12188"/>
                    <a:pt x="3211" y="11491"/>
                  </a:cubicBezTo>
                  <a:cubicBezTo>
                    <a:pt x="3489" y="10789"/>
                    <a:pt x="3904" y="10241"/>
                    <a:pt x="4297" y="10571"/>
                  </a:cubicBezTo>
                  <a:cubicBezTo>
                    <a:pt x="4671" y="10885"/>
                    <a:pt x="4979" y="11239"/>
                    <a:pt x="5237" y="11653"/>
                  </a:cubicBezTo>
                  <a:cubicBezTo>
                    <a:pt x="5440" y="11978"/>
                    <a:pt x="5623" y="12324"/>
                    <a:pt x="5811" y="12748"/>
                  </a:cubicBezTo>
                  <a:cubicBezTo>
                    <a:pt x="5854" y="12843"/>
                    <a:pt x="5898" y="12947"/>
                    <a:pt x="5944" y="13057"/>
                  </a:cubicBezTo>
                  <a:cubicBezTo>
                    <a:pt x="6196" y="13653"/>
                    <a:pt x="6512" y="14550"/>
                    <a:pt x="6728" y="15433"/>
                  </a:cubicBezTo>
                  <a:cubicBezTo>
                    <a:pt x="6872" y="16020"/>
                    <a:pt x="6976" y="16494"/>
                    <a:pt x="7119" y="16756"/>
                  </a:cubicBezTo>
                  <a:cubicBezTo>
                    <a:pt x="7177" y="16863"/>
                    <a:pt x="7235" y="16938"/>
                    <a:pt x="7300" y="16982"/>
                  </a:cubicBezTo>
                  <a:cubicBezTo>
                    <a:pt x="7574" y="17168"/>
                    <a:pt x="7976" y="16559"/>
                    <a:pt x="8199" y="15508"/>
                  </a:cubicBezTo>
                  <a:cubicBezTo>
                    <a:pt x="8405" y="14533"/>
                    <a:pt x="8517" y="13291"/>
                    <a:pt x="8815" y="12507"/>
                  </a:cubicBezTo>
                  <a:cubicBezTo>
                    <a:pt x="9202" y="11491"/>
                    <a:pt x="9757" y="11431"/>
                    <a:pt x="10177" y="12012"/>
                  </a:cubicBezTo>
                  <a:cubicBezTo>
                    <a:pt x="10591" y="12584"/>
                    <a:pt x="10903" y="13687"/>
                    <a:pt x="11181" y="14867"/>
                  </a:cubicBezTo>
                  <a:cubicBezTo>
                    <a:pt x="11423" y="15899"/>
                    <a:pt x="11649" y="17051"/>
                    <a:pt x="11908" y="18147"/>
                  </a:cubicBezTo>
                  <a:cubicBezTo>
                    <a:pt x="11948" y="18315"/>
                    <a:pt x="11988" y="18479"/>
                    <a:pt x="12029" y="18640"/>
                  </a:cubicBezTo>
                  <a:cubicBezTo>
                    <a:pt x="12401" y="20081"/>
                    <a:pt x="12854" y="21039"/>
                    <a:pt x="13357" y="21360"/>
                  </a:cubicBezTo>
                  <a:cubicBezTo>
                    <a:pt x="13728" y="21600"/>
                    <a:pt x="14126" y="21478"/>
                    <a:pt x="14473" y="20959"/>
                  </a:cubicBezTo>
                  <a:cubicBezTo>
                    <a:pt x="14792" y="20483"/>
                    <a:pt x="15053" y="19767"/>
                    <a:pt x="15280" y="18915"/>
                  </a:cubicBezTo>
                  <a:cubicBezTo>
                    <a:pt x="15655" y="17515"/>
                    <a:pt x="15939" y="15751"/>
                    <a:pt x="16255" y="14108"/>
                  </a:cubicBezTo>
                  <a:cubicBezTo>
                    <a:pt x="16333" y="13699"/>
                    <a:pt x="16414" y="13291"/>
                    <a:pt x="16498" y="12889"/>
                  </a:cubicBezTo>
                  <a:cubicBezTo>
                    <a:pt x="17692" y="7123"/>
                    <a:pt x="19431" y="2270"/>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67" name="Google Shape;20;p1"/>
            <p:cNvSpPr/>
            <p:nvPr/>
          </p:nvSpPr>
          <p:spPr>
            <a:xfrm>
              <a:off x="27603" y="854152"/>
              <a:ext cx="12217172" cy="2675744"/>
            </a:xfrm>
            <a:custGeom>
              <a:avLst/>
              <a:gdLst/>
              <a:ahLst/>
              <a:cxnLst>
                <a:cxn ang="0">
                  <a:pos x="wd2" y="hd2"/>
                </a:cxn>
                <a:cxn ang="5400000">
                  <a:pos x="wd2" y="hd2"/>
                </a:cxn>
                <a:cxn ang="10800000">
                  <a:pos x="wd2" y="hd2"/>
                </a:cxn>
                <a:cxn ang="16200000">
                  <a:pos x="wd2" y="hd2"/>
                </a:cxn>
              </a:cxnLst>
              <a:rect l="0" t="0" r="r" b="b"/>
              <a:pathLst>
                <a:path w="21600" h="21477" extrusionOk="0">
                  <a:moveTo>
                    <a:pt x="0" y="9385"/>
                  </a:moveTo>
                  <a:cubicBezTo>
                    <a:pt x="173" y="10938"/>
                    <a:pt x="570" y="12411"/>
                    <a:pt x="1047" y="13117"/>
                  </a:cubicBezTo>
                  <a:cubicBezTo>
                    <a:pt x="1499" y="13787"/>
                    <a:pt x="2012" y="13673"/>
                    <a:pt x="2382" y="13009"/>
                  </a:cubicBezTo>
                  <a:cubicBezTo>
                    <a:pt x="2681" y="12470"/>
                    <a:pt x="2874" y="11585"/>
                    <a:pt x="3146" y="10920"/>
                  </a:cubicBezTo>
                  <a:cubicBezTo>
                    <a:pt x="3422" y="10248"/>
                    <a:pt x="3830" y="9734"/>
                    <a:pt x="4215" y="10072"/>
                  </a:cubicBezTo>
                  <a:cubicBezTo>
                    <a:pt x="4599" y="10410"/>
                    <a:pt x="4921" y="10731"/>
                    <a:pt x="5191" y="11104"/>
                  </a:cubicBezTo>
                  <a:cubicBezTo>
                    <a:pt x="5404" y="11398"/>
                    <a:pt x="5599" y="11704"/>
                    <a:pt x="5799" y="12110"/>
                  </a:cubicBezTo>
                  <a:cubicBezTo>
                    <a:pt x="5845" y="12202"/>
                    <a:pt x="5892" y="12302"/>
                    <a:pt x="5941" y="12411"/>
                  </a:cubicBezTo>
                  <a:cubicBezTo>
                    <a:pt x="6208" y="12999"/>
                    <a:pt x="6541" y="13943"/>
                    <a:pt x="6756" y="14919"/>
                  </a:cubicBezTo>
                  <a:cubicBezTo>
                    <a:pt x="6898" y="15564"/>
                    <a:pt x="6993" y="16100"/>
                    <a:pt x="7129" y="16423"/>
                  </a:cubicBezTo>
                  <a:cubicBezTo>
                    <a:pt x="7185" y="16554"/>
                    <a:pt x="7240" y="16653"/>
                    <a:pt x="7305" y="16720"/>
                  </a:cubicBezTo>
                  <a:cubicBezTo>
                    <a:pt x="7578" y="17004"/>
                    <a:pt x="8005" y="16425"/>
                    <a:pt x="8242" y="15316"/>
                  </a:cubicBezTo>
                  <a:cubicBezTo>
                    <a:pt x="8454" y="14328"/>
                    <a:pt x="8570" y="13048"/>
                    <a:pt x="8865" y="12235"/>
                  </a:cubicBezTo>
                  <a:cubicBezTo>
                    <a:pt x="9250" y="11181"/>
                    <a:pt x="9796" y="11082"/>
                    <a:pt x="10213" y="11644"/>
                  </a:cubicBezTo>
                  <a:cubicBezTo>
                    <a:pt x="10623" y="12195"/>
                    <a:pt x="10939" y="13298"/>
                    <a:pt x="11220" y="14492"/>
                  </a:cubicBezTo>
                  <a:cubicBezTo>
                    <a:pt x="11466" y="15538"/>
                    <a:pt x="11695" y="16720"/>
                    <a:pt x="11950" y="17865"/>
                  </a:cubicBezTo>
                  <a:cubicBezTo>
                    <a:pt x="11989" y="18040"/>
                    <a:pt x="12028" y="18212"/>
                    <a:pt x="12068" y="18381"/>
                  </a:cubicBezTo>
                  <a:cubicBezTo>
                    <a:pt x="12431" y="19891"/>
                    <a:pt x="12861" y="20925"/>
                    <a:pt x="13347" y="21312"/>
                  </a:cubicBezTo>
                  <a:cubicBezTo>
                    <a:pt x="13706" y="21600"/>
                    <a:pt x="14096" y="21517"/>
                    <a:pt x="14439" y="21024"/>
                  </a:cubicBezTo>
                  <a:cubicBezTo>
                    <a:pt x="14755" y="20572"/>
                    <a:pt x="15016" y="19868"/>
                    <a:pt x="15246" y="19022"/>
                  </a:cubicBezTo>
                  <a:cubicBezTo>
                    <a:pt x="15626" y="17629"/>
                    <a:pt x="15919" y="15851"/>
                    <a:pt x="16243" y="14192"/>
                  </a:cubicBezTo>
                  <a:cubicBezTo>
                    <a:pt x="16324" y="13779"/>
                    <a:pt x="16406" y="13368"/>
                    <a:pt x="16492" y="12962"/>
                  </a:cubicBezTo>
                  <a:cubicBezTo>
                    <a:pt x="17710" y="7140"/>
                    <a:pt x="19450" y="2259"/>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68" name="Google Shape;21;p1"/>
            <p:cNvSpPr/>
            <p:nvPr/>
          </p:nvSpPr>
          <p:spPr>
            <a:xfrm>
              <a:off x="30638" y="948786"/>
              <a:ext cx="12214327" cy="2539237"/>
            </a:xfrm>
            <a:custGeom>
              <a:avLst/>
              <a:gdLst/>
              <a:ahLst/>
              <a:cxnLst>
                <a:cxn ang="0">
                  <a:pos x="wd2" y="hd2"/>
                </a:cxn>
                <a:cxn ang="5400000">
                  <a:pos x="wd2" y="hd2"/>
                </a:cxn>
                <a:cxn ang="10800000">
                  <a:pos x="wd2" y="hd2"/>
                </a:cxn>
                <a:cxn ang="16200000">
                  <a:pos x="wd2" y="hd2"/>
                </a:cxn>
              </a:cxnLst>
              <a:rect l="0" t="0" r="r" b="b"/>
              <a:pathLst>
                <a:path w="21600" h="21484" extrusionOk="0">
                  <a:moveTo>
                    <a:pt x="0" y="8332"/>
                  </a:moveTo>
                  <a:cubicBezTo>
                    <a:pt x="171" y="9928"/>
                    <a:pt x="558" y="11470"/>
                    <a:pt x="1025" y="12240"/>
                  </a:cubicBezTo>
                  <a:cubicBezTo>
                    <a:pt x="1465" y="12966"/>
                    <a:pt x="1965" y="12898"/>
                    <a:pt x="2327" y="12279"/>
                  </a:cubicBezTo>
                  <a:cubicBezTo>
                    <a:pt x="2621" y="11777"/>
                    <a:pt x="2813" y="10920"/>
                    <a:pt x="3081" y="10291"/>
                  </a:cubicBezTo>
                  <a:cubicBezTo>
                    <a:pt x="3355" y="9651"/>
                    <a:pt x="3756" y="9175"/>
                    <a:pt x="4133" y="9523"/>
                  </a:cubicBezTo>
                  <a:cubicBezTo>
                    <a:pt x="4527" y="9887"/>
                    <a:pt x="4862" y="10171"/>
                    <a:pt x="5144" y="10498"/>
                  </a:cubicBezTo>
                  <a:cubicBezTo>
                    <a:pt x="5368" y="10757"/>
                    <a:pt x="5574" y="11021"/>
                    <a:pt x="5787" y="11407"/>
                  </a:cubicBezTo>
                  <a:cubicBezTo>
                    <a:pt x="5836" y="11495"/>
                    <a:pt x="5885" y="11592"/>
                    <a:pt x="5938" y="11698"/>
                  </a:cubicBezTo>
                  <a:cubicBezTo>
                    <a:pt x="6220" y="12277"/>
                    <a:pt x="6570" y="13273"/>
                    <a:pt x="6783" y="14351"/>
                  </a:cubicBezTo>
                  <a:cubicBezTo>
                    <a:pt x="6924" y="15062"/>
                    <a:pt x="7010" y="15667"/>
                    <a:pt x="7139" y="16055"/>
                  </a:cubicBezTo>
                  <a:cubicBezTo>
                    <a:pt x="7192" y="16213"/>
                    <a:pt x="7245" y="16340"/>
                    <a:pt x="7310" y="16432"/>
                  </a:cubicBezTo>
                  <a:cubicBezTo>
                    <a:pt x="7582" y="16824"/>
                    <a:pt x="8033" y="16279"/>
                    <a:pt x="8286" y="15105"/>
                  </a:cubicBezTo>
                  <a:cubicBezTo>
                    <a:pt x="8502" y="14103"/>
                    <a:pt x="8622" y="12780"/>
                    <a:pt x="8915" y="11936"/>
                  </a:cubicBezTo>
                  <a:cubicBezTo>
                    <a:pt x="9298" y="10838"/>
                    <a:pt x="9834" y="10698"/>
                    <a:pt x="10249" y="11237"/>
                  </a:cubicBezTo>
                  <a:cubicBezTo>
                    <a:pt x="10655" y="11765"/>
                    <a:pt x="10975" y="12866"/>
                    <a:pt x="11259" y="14076"/>
                  </a:cubicBezTo>
                  <a:cubicBezTo>
                    <a:pt x="11509" y="15139"/>
                    <a:pt x="11741" y="16353"/>
                    <a:pt x="11991" y="17553"/>
                  </a:cubicBezTo>
                  <a:cubicBezTo>
                    <a:pt x="12030" y="17736"/>
                    <a:pt x="12068" y="17917"/>
                    <a:pt x="12107" y="18093"/>
                  </a:cubicBezTo>
                  <a:cubicBezTo>
                    <a:pt x="12461" y="19679"/>
                    <a:pt x="12867" y="20799"/>
                    <a:pt x="13337" y="21258"/>
                  </a:cubicBezTo>
                  <a:cubicBezTo>
                    <a:pt x="13683" y="21600"/>
                    <a:pt x="14065" y="21560"/>
                    <a:pt x="14406" y="21095"/>
                  </a:cubicBezTo>
                  <a:cubicBezTo>
                    <a:pt x="14717" y="20670"/>
                    <a:pt x="14980" y="19980"/>
                    <a:pt x="15212" y="19139"/>
                  </a:cubicBezTo>
                  <a:cubicBezTo>
                    <a:pt x="15596" y="17754"/>
                    <a:pt x="15899" y="15962"/>
                    <a:pt x="16232" y="14286"/>
                  </a:cubicBezTo>
                  <a:cubicBezTo>
                    <a:pt x="16314" y="13869"/>
                    <a:pt x="16399" y="13453"/>
                    <a:pt x="16486" y="13042"/>
                  </a:cubicBezTo>
                  <a:cubicBezTo>
                    <a:pt x="17727" y="7157"/>
                    <a:pt x="19468" y="2246"/>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69" name="Google Shape;22;p1"/>
            <p:cNvSpPr/>
            <p:nvPr/>
          </p:nvSpPr>
          <p:spPr>
            <a:xfrm>
              <a:off x="33672" y="1043780"/>
              <a:ext cx="12210912" cy="2403641"/>
            </a:xfrm>
            <a:custGeom>
              <a:avLst/>
              <a:gdLst/>
              <a:ahLst/>
              <a:cxnLst>
                <a:cxn ang="0">
                  <a:pos x="wd2" y="hd2"/>
                </a:cxn>
                <a:cxn ang="5400000">
                  <a:pos x="wd2" y="hd2"/>
                </a:cxn>
                <a:cxn ang="10800000">
                  <a:pos x="wd2" y="hd2"/>
                </a:cxn>
                <a:cxn ang="16200000">
                  <a:pos x="wd2" y="hd2"/>
                </a:cxn>
              </a:cxnLst>
              <a:rect l="0" t="0" r="r" b="b"/>
              <a:pathLst>
                <a:path w="21600" h="21492" extrusionOk="0">
                  <a:moveTo>
                    <a:pt x="0" y="7154"/>
                  </a:moveTo>
                  <a:cubicBezTo>
                    <a:pt x="169" y="8796"/>
                    <a:pt x="546" y="10415"/>
                    <a:pt x="1003" y="11256"/>
                  </a:cubicBezTo>
                  <a:cubicBezTo>
                    <a:pt x="1431" y="12042"/>
                    <a:pt x="1917" y="12026"/>
                    <a:pt x="2272" y="11459"/>
                  </a:cubicBezTo>
                  <a:cubicBezTo>
                    <a:pt x="2560" y="10999"/>
                    <a:pt x="2751" y="10172"/>
                    <a:pt x="3016" y="9584"/>
                  </a:cubicBezTo>
                  <a:cubicBezTo>
                    <a:pt x="3288" y="8981"/>
                    <a:pt x="3682" y="8548"/>
                    <a:pt x="4051" y="8906"/>
                  </a:cubicBezTo>
                  <a:cubicBezTo>
                    <a:pt x="4454" y="9298"/>
                    <a:pt x="4803" y="9541"/>
                    <a:pt x="5098" y="9818"/>
                  </a:cubicBezTo>
                  <a:cubicBezTo>
                    <a:pt x="5333" y="10037"/>
                    <a:pt x="5549" y="10252"/>
                    <a:pt x="5775" y="10617"/>
                  </a:cubicBezTo>
                  <a:cubicBezTo>
                    <a:pt x="5826" y="10699"/>
                    <a:pt x="5879" y="10793"/>
                    <a:pt x="5934" y="10898"/>
                  </a:cubicBezTo>
                  <a:cubicBezTo>
                    <a:pt x="6232" y="11466"/>
                    <a:pt x="6599" y="12519"/>
                    <a:pt x="6811" y="13711"/>
                  </a:cubicBezTo>
                  <a:cubicBezTo>
                    <a:pt x="6950" y="14494"/>
                    <a:pt x="7027" y="15177"/>
                    <a:pt x="7149" y="15637"/>
                  </a:cubicBezTo>
                  <a:cubicBezTo>
                    <a:pt x="7199" y="15826"/>
                    <a:pt x="7250" y="15982"/>
                    <a:pt x="7314" y="16103"/>
                  </a:cubicBezTo>
                  <a:cubicBezTo>
                    <a:pt x="7585" y="16615"/>
                    <a:pt x="8061" y="16107"/>
                    <a:pt x="8329" y="14862"/>
                  </a:cubicBezTo>
                  <a:cubicBezTo>
                    <a:pt x="8549" y="13843"/>
                    <a:pt x="8674" y="12476"/>
                    <a:pt x="8965" y="11596"/>
                  </a:cubicBezTo>
                  <a:cubicBezTo>
                    <a:pt x="9345" y="10451"/>
                    <a:pt x="9872" y="10264"/>
                    <a:pt x="10284" y="10778"/>
                  </a:cubicBezTo>
                  <a:cubicBezTo>
                    <a:pt x="10687" y="11281"/>
                    <a:pt x="11010" y="12381"/>
                    <a:pt x="11298" y="13608"/>
                  </a:cubicBezTo>
                  <a:cubicBezTo>
                    <a:pt x="11551" y="14687"/>
                    <a:pt x="11786" y="15937"/>
                    <a:pt x="12033" y="17198"/>
                  </a:cubicBezTo>
                  <a:cubicBezTo>
                    <a:pt x="12070" y="17391"/>
                    <a:pt x="12108" y="17580"/>
                    <a:pt x="12146" y="17767"/>
                  </a:cubicBezTo>
                  <a:cubicBezTo>
                    <a:pt x="12490" y="19436"/>
                    <a:pt x="12872" y="20651"/>
                    <a:pt x="13326" y="21190"/>
                  </a:cubicBezTo>
                  <a:cubicBezTo>
                    <a:pt x="13661" y="21592"/>
                    <a:pt x="14034" y="21600"/>
                    <a:pt x="14371" y="21167"/>
                  </a:cubicBezTo>
                  <a:cubicBezTo>
                    <a:pt x="14679" y="20771"/>
                    <a:pt x="14943" y="20098"/>
                    <a:pt x="15178" y="19264"/>
                  </a:cubicBezTo>
                  <a:cubicBezTo>
                    <a:pt x="15567" y="17888"/>
                    <a:pt x="15880" y="16081"/>
                    <a:pt x="16220" y="14385"/>
                  </a:cubicBezTo>
                  <a:cubicBezTo>
                    <a:pt x="16304" y="13963"/>
                    <a:pt x="16391" y="13542"/>
                    <a:pt x="16479" y="13127"/>
                  </a:cubicBezTo>
                  <a:cubicBezTo>
                    <a:pt x="17745" y="7175"/>
                    <a:pt x="19486" y="2231"/>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70" name="Google Shape;23;p1"/>
            <p:cNvSpPr/>
            <p:nvPr/>
          </p:nvSpPr>
          <p:spPr>
            <a:xfrm>
              <a:off x="36708" y="1138774"/>
              <a:ext cx="12207688" cy="2268964"/>
            </a:xfrm>
            <a:custGeom>
              <a:avLst/>
              <a:gdLst/>
              <a:ahLst/>
              <a:cxnLst>
                <a:cxn ang="0">
                  <a:pos x="wd2" y="hd2"/>
                </a:cxn>
                <a:cxn ang="5400000">
                  <a:pos x="wd2" y="hd2"/>
                </a:cxn>
                <a:cxn ang="10800000">
                  <a:pos x="wd2" y="hd2"/>
                </a:cxn>
                <a:cxn ang="16200000">
                  <a:pos x="wd2" y="hd2"/>
                </a:cxn>
              </a:cxnLst>
              <a:rect l="0" t="0" r="r" b="b"/>
              <a:pathLst>
                <a:path w="21600" h="21464" extrusionOk="0">
                  <a:moveTo>
                    <a:pt x="0" y="5822"/>
                  </a:moveTo>
                  <a:cubicBezTo>
                    <a:pt x="166" y="7513"/>
                    <a:pt x="535" y="9212"/>
                    <a:pt x="982" y="10132"/>
                  </a:cubicBezTo>
                  <a:cubicBezTo>
                    <a:pt x="1396" y="10984"/>
                    <a:pt x="1869" y="11028"/>
                    <a:pt x="2217" y="10519"/>
                  </a:cubicBezTo>
                  <a:cubicBezTo>
                    <a:pt x="2500" y="10105"/>
                    <a:pt x="2690" y="9315"/>
                    <a:pt x="2951" y="8773"/>
                  </a:cubicBezTo>
                  <a:cubicBezTo>
                    <a:pt x="3222" y="8212"/>
                    <a:pt x="3608" y="7827"/>
                    <a:pt x="3969" y="8197"/>
                  </a:cubicBezTo>
                  <a:cubicBezTo>
                    <a:pt x="4382" y="8620"/>
                    <a:pt x="4745" y="8817"/>
                    <a:pt x="5052" y="9036"/>
                  </a:cubicBezTo>
                  <a:cubicBezTo>
                    <a:pt x="5297" y="9211"/>
                    <a:pt x="5525" y="9372"/>
                    <a:pt x="5763" y="9711"/>
                  </a:cubicBezTo>
                  <a:cubicBezTo>
                    <a:pt x="5817" y="9788"/>
                    <a:pt x="5873" y="9877"/>
                    <a:pt x="5931" y="9980"/>
                  </a:cubicBezTo>
                  <a:cubicBezTo>
                    <a:pt x="6245" y="10534"/>
                    <a:pt x="6629" y="11650"/>
                    <a:pt x="6839" y="12967"/>
                  </a:cubicBezTo>
                  <a:cubicBezTo>
                    <a:pt x="6976" y="13830"/>
                    <a:pt x="7044" y="14597"/>
                    <a:pt x="7159" y="15138"/>
                  </a:cubicBezTo>
                  <a:cubicBezTo>
                    <a:pt x="7206" y="15361"/>
                    <a:pt x="7256" y="15549"/>
                    <a:pt x="7319" y="15701"/>
                  </a:cubicBezTo>
                  <a:cubicBezTo>
                    <a:pt x="7589" y="16348"/>
                    <a:pt x="8088" y="15880"/>
                    <a:pt x="8373" y="14561"/>
                  </a:cubicBezTo>
                  <a:cubicBezTo>
                    <a:pt x="8597" y="13523"/>
                    <a:pt x="8727" y="12109"/>
                    <a:pt x="9015" y="11193"/>
                  </a:cubicBezTo>
                  <a:cubicBezTo>
                    <a:pt x="9394" y="9997"/>
                    <a:pt x="9910" y="9758"/>
                    <a:pt x="10320" y="10244"/>
                  </a:cubicBezTo>
                  <a:cubicBezTo>
                    <a:pt x="10719" y="10716"/>
                    <a:pt x="11046" y="11812"/>
                    <a:pt x="11337" y="13056"/>
                  </a:cubicBezTo>
                  <a:cubicBezTo>
                    <a:pt x="11594" y="14153"/>
                    <a:pt x="11832" y="15440"/>
                    <a:pt x="12074" y="16766"/>
                  </a:cubicBezTo>
                  <a:cubicBezTo>
                    <a:pt x="12111" y="16969"/>
                    <a:pt x="12148" y="17168"/>
                    <a:pt x="12185" y="17364"/>
                  </a:cubicBezTo>
                  <a:cubicBezTo>
                    <a:pt x="12520" y="19125"/>
                    <a:pt x="12879" y="20439"/>
                    <a:pt x="13316" y="21070"/>
                  </a:cubicBezTo>
                  <a:cubicBezTo>
                    <a:pt x="13639" y="21536"/>
                    <a:pt x="14004" y="21600"/>
                    <a:pt x="14337" y="21203"/>
                  </a:cubicBezTo>
                  <a:cubicBezTo>
                    <a:pt x="14642" y="20840"/>
                    <a:pt x="14906" y="20187"/>
                    <a:pt x="15144" y="19363"/>
                  </a:cubicBezTo>
                  <a:cubicBezTo>
                    <a:pt x="15538" y="18001"/>
                    <a:pt x="15860" y="16180"/>
                    <a:pt x="16208" y="14466"/>
                  </a:cubicBezTo>
                  <a:cubicBezTo>
                    <a:pt x="16295" y="14040"/>
                    <a:pt x="16383" y="13614"/>
                    <a:pt x="16473" y="13194"/>
                  </a:cubicBezTo>
                  <a:cubicBezTo>
                    <a:pt x="17762" y="7179"/>
                    <a:pt x="19505" y="2210"/>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71" name="Google Shape;24;p1"/>
            <p:cNvSpPr/>
            <p:nvPr/>
          </p:nvSpPr>
          <p:spPr>
            <a:xfrm>
              <a:off x="39839" y="1233552"/>
              <a:ext cx="12204651" cy="2135355"/>
            </a:xfrm>
            <a:custGeom>
              <a:avLst/>
              <a:gdLst/>
              <a:ahLst/>
              <a:cxnLst>
                <a:cxn ang="0">
                  <a:pos x="wd2" y="hd2"/>
                </a:cxn>
                <a:cxn ang="5400000">
                  <a:pos x="wd2" y="hd2"/>
                </a:cxn>
                <a:cxn ang="10800000">
                  <a:pos x="wd2" y="hd2"/>
                </a:cxn>
                <a:cxn ang="16200000">
                  <a:pos x="wd2" y="hd2"/>
                </a:cxn>
              </a:cxnLst>
              <a:rect l="0" t="0" r="r" b="b"/>
              <a:pathLst>
                <a:path w="21600" h="21445" extrusionOk="0">
                  <a:moveTo>
                    <a:pt x="0" y="4329"/>
                  </a:moveTo>
                  <a:cubicBezTo>
                    <a:pt x="164" y="6074"/>
                    <a:pt x="523" y="7863"/>
                    <a:pt x="960" y="8872"/>
                  </a:cubicBezTo>
                  <a:cubicBezTo>
                    <a:pt x="1361" y="9798"/>
                    <a:pt x="1821" y="9907"/>
                    <a:pt x="2162" y="9466"/>
                  </a:cubicBezTo>
                  <a:cubicBezTo>
                    <a:pt x="2439" y="9105"/>
                    <a:pt x="2629" y="8356"/>
                    <a:pt x="2886" y="7866"/>
                  </a:cubicBezTo>
                  <a:cubicBezTo>
                    <a:pt x="3155" y="7351"/>
                    <a:pt x="3534" y="7022"/>
                    <a:pt x="3886" y="7403"/>
                  </a:cubicBezTo>
                  <a:cubicBezTo>
                    <a:pt x="4309" y="7861"/>
                    <a:pt x="4686" y="8005"/>
                    <a:pt x="5005" y="8161"/>
                  </a:cubicBezTo>
                  <a:cubicBezTo>
                    <a:pt x="5261" y="8285"/>
                    <a:pt x="5500" y="8386"/>
                    <a:pt x="5751" y="8697"/>
                  </a:cubicBezTo>
                  <a:cubicBezTo>
                    <a:pt x="5808" y="8767"/>
                    <a:pt x="5866" y="8851"/>
                    <a:pt x="5927" y="8951"/>
                  </a:cubicBezTo>
                  <a:cubicBezTo>
                    <a:pt x="6256" y="9492"/>
                    <a:pt x="6658" y="10676"/>
                    <a:pt x="6866" y="12134"/>
                  </a:cubicBezTo>
                  <a:cubicBezTo>
                    <a:pt x="7003" y="13086"/>
                    <a:pt x="7060" y="13948"/>
                    <a:pt x="7168" y="14579"/>
                  </a:cubicBezTo>
                  <a:cubicBezTo>
                    <a:pt x="7213" y="14840"/>
                    <a:pt x="7261" y="15065"/>
                    <a:pt x="7324" y="15253"/>
                  </a:cubicBezTo>
                  <a:cubicBezTo>
                    <a:pt x="7592" y="16050"/>
                    <a:pt x="8115" y="15628"/>
                    <a:pt x="8417" y="14223"/>
                  </a:cubicBezTo>
                  <a:cubicBezTo>
                    <a:pt x="8644" y="13164"/>
                    <a:pt x="8779" y="11699"/>
                    <a:pt x="9066" y="10741"/>
                  </a:cubicBezTo>
                  <a:cubicBezTo>
                    <a:pt x="9441" y="9488"/>
                    <a:pt x="9948" y="9190"/>
                    <a:pt x="10356" y="9643"/>
                  </a:cubicBezTo>
                  <a:cubicBezTo>
                    <a:pt x="10751" y="10083"/>
                    <a:pt x="11082" y="11172"/>
                    <a:pt x="11377" y="12437"/>
                  </a:cubicBezTo>
                  <a:cubicBezTo>
                    <a:pt x="11637" y="13553"/>
                    <a:pt x="11878" y="14881"/>
                    <a:pt x="12116" y="16280"/>
                  </a:cubicBezTo>
                  <a:cubicBezTo>
                    <a:pt x="12152" y="16494"/>
                    <a:pt x="12188" y="16704"/>
                    <a:pt x="12224" y="16912"/>
                  </a:cubicBezTo>
                  <a:cubicBezTo>
                    <a:pt x="12549" y="18774"/>
                    <a:pt x="12885" y="20205"/>
                    <a:pt x="13305" y="20935"/>
                  </a:cubicBezTo>
                  <a:cubicBezTo>
                    <a:pt x="13616" y="21475"/>
                    <a:pt x="13973" y="21600"/>
                    <a:pt x="14303" y="21243"/>
                  </a:cubicBezTo>
                  <a:cubicBezTo>
                    <a:pt x="14604" y="20919"/>
                    <a:pt x="14869" y="20287"/>
                    <a:pt x="15110" y="19474"/>
                  </a:cubicBezTo>
                  <a:cubicBezTo>
                    <a:pt x="15509" y="18127"/>
                    <a:pt x="15841" y="16293"/>
                    <a:pt x="16197" y="14557"/>
                  </a:cubicBezTo>
                  <a:cubicBezTo>
                    <a:pt x="16285" y="14126"/>
                    <a:pt x="16375" y="13695"/>
                    <a:pt x="16467" y="13270"/>
                  </a:cubicBezTo>
                  <a:cubicBezTo>
                    <a:pt x="17780" y="7184"/>
                    <a:pt x="19523" y="2186"/>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72" name="Google Shape;25;p1"/>
            <p:cNvSpPr/>
            <p:nvPr/>
          </p:nvSpPr>
          <p:spPr>
            <a:xfrm>
              <a:off x="42874" y="1328402"/>
              <a:ext cx="12201333" cy="2002918"/>
            </a:xfrm>
            <a:custGeom>
              <a:avLst/>
              <a:gdLst/>
              <a:ahLst/>
              <a:cxnLst>
                <a:cxn ang="0">
                  <a:pos x="wd2" y="hd2"/>
                </a:cxn>
                <a:cxn ang="5400000">
                  <a:pos x="wd2" y="hd2"/>
                </a:cxn>
                <a:cxn ang="10800000">
                  <a:pos x="wd2" y="hd2"/>
                </a:cxn>
                <a:cxn ang="16200000">
                  <a:pos x="wd2" y="hd2"/>
                </a:cxn>
              </a:cxnLst>
              <a:rect l="0" t="0" r="r" b="b"/>
              <a:pathLst>
                <a:path w="21600" h="21436" extrusionOk="0">
                  <a:moveTo>
                    <a:pt x="0" y="2638"/>
                  </a:moveTo>
                  <a:cubicBezTo>
                    <a:pt x="162" y="4445"/>
                    <a:pt x="511" y="6337"/>
                    <a:pt x="938" y="7446"/>
                  </a:cubicBezTo>
                  <a:cubicBezTo>
                    <a:pt x="1327" y="8455"/>
                    <a:pt x="1773" y="8640"/>
                    <a:pt x="2107" y="8273"/>
                  </a:cubicBezTo>
                  <a:cubicBezTo>
                    <a:pt x="2379" y="7972"/>
                    <a:pt x="2568" y="7270"/>
                    <a:pt x="2821" y="6837"/>
                  </a:cubicBezTo>
                  <a:cubicBezTo>
                    <a:pt x="3090" y="6377"/>
                    <a:pt x="3460" y="6108"/>
                    <a:pt x="3804" y="6504"/>
                  </a:cubicBezTo>
                  <a:cubicBezTo>
                    <a:pt x="4237" y="7002"/>
                    <a:pt x="4627" y="7086"/>
                    <a:pt x="4959" y="7170"/>
                  </a:cubicBezTo>
                  <a:cubicBezTo>
                    <a:pt x="5226" y="7237"/>
                    <a:pt x="5475" y="7269"/>
                    <a:pt x="5739" y="7548"/>
                  </a:cubicBezTo>
                  <a:cubicBezTo>
                    <a:pt x="5799" y="7611"/>
                    <a:pt x="5860" y="7690"/>
                    <a:pt x="5924" y="7787"/>
                  </a:cubicBezTo>
                  <a:cubicBezTo>
                    <a:pt x="6269" y="8310"/>
                    <a:pt x="6687" y="9574"/>
                    <a:pt x="6894" y="11191"/>
                  </a:cubicBezTo>
                  <a:cubicBezTo>
                    <a:pt x="7029" y="12242"/>
                    <a:pt x="7077" y="13214"/>
                    <a:pt x="7178" y="13946"/>
                  </a:cubicBezTo>
                  <a:cubicBezTo>
                    <a:pt x="7220" y="14250"/>
                    <a:pt x="7266" y="14517"/>
                    <a:pt x="7329" y="14744"/>
                  </a:cubicBezTo>
                  <a:cubicBezTo>
                    <a:pt x="7596" y="15712"/>
                    <a:pt x="8142" y="15339"/>
                    <a:pt x="8460" y="13841"/>
                  </a:cubicBezTo>
                  <a:cubicBezTo>
                    <a:pt x="8691" y="12758"/>
                    <a:pt x="8832" y="11235"/>
                    <a:pt x="9116" y="10230"/>
                  </a:cubicBezTo>
                  <a:cubicBezTo>
                    <a:pt x="9490" y="8912"/>
                    <a:pt x="9986" y="8549"/>
                    <a:pt x="10392" y="8966"/>
                  </a:cubicBezTo>
                  <a:cubicBezTo>
                    <a:pt x="10784" y="9367"/>
                    <a:pt x="11118" y="10452"/>
                    <a:pt x="11416" y="11736"/>
                  </a:cubicBezTo>
                  <a:cubicBezTo>
                    <a:pt x="11680" y="12874"/>
                    <a:pt x="11924" y="14251"/>
                    <a:pt x="12158" y="15732"/>
                  </a:cubicBezTo>
                  <a:cubicBezTo>
                    <a:pt x="12193" y="15958"/>
                    <a:pt x="12229" y="16182"/>
                    <a:pt x="12264" y="16402"/>
                  </a:cubicBezTo>
                  <a:cubicBezTo>
                    <a:pt x="12579" y="18378"/>
                    <a:pt x="12891" y="19941"/>
                    <a:pt x="13295" y="20784"/>
                  </a:cubicBezTo>
                  <a:cubicBezTo>
                    <a:pt x="13594" y="21407"/>
                    <a:pt x="13943" y="21600"/>
                    <a:pt x="14269" y="21290"/>
                  </a:cubicBezTo>
                  <a:cubicBezTo>
                    <a:pt x="14567" y="21008"/>
                    <a:pt x="14833" y="20402"/>
                    <a:pt x="15076" y="19600"/>
                  </a:cubicBezTo>
                  <a:cubicBezTo>
                    <a:pt x="15480" y="18270"/>
                    <a:pt x="15822" y="16420"/>
                    <a:pt x="16185" y="14660"/>
                  </a:cubicBezTo>
                  <a:cubicBezTo>
                    <a:pt x="16276" y="14224"/>
                    <a:pt x="16367" y="13787"/>
                    <a:pt x="16461" y="13356"/>
                  </a:cubicBezTo>
                  <a:cubicBezTo>
                    <a:pt x="17798" y="7189"/>
                    <a:pt x="19542" y="2159"/>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73" name="Google Shape;26;p1"/>
            <p:cNvSpPr/>
            <p:nvPr/>
          </p:nvSpPr>
          <p:spPr>
            <a:xfrm>
              <a:off x="45909" y="1423539"/>
              <a:ext cx="12198202" cy="1871581"/>
            </a:xfrm>
            <a:custGeom>
              <a:avLst/>
              <a:gdLst/>
              <a:ahLst/>
              <a:cxnLst>
                <a:cxn ang="0">
                  <a:pos x="wd2" y="hd2"/>
                </a:cxn>
                <a:cxn ang="5400000">
                  <a:pos x="wd2" y="hd2"/>
                </a:cxn>
                <a:cxn ang="10800000">
                  <a:pos x="wd2" y="hd2"/>
                </a:cxn>
                <a:cxn ang="16200000">
                  <a:pos x="wd2" y="hd2"/>
                </a:cxn>
              </a:cxnLst>
              <a:rect l="0" t="0" r="r" b="b"/>
              <a:pathLst>
                <a:path w="21600" h="21438" extrusionOk="0">
                  <a:moveTo>
                    <a:pt x="0" y="707"/>
                  </a:moveTo>
                  <a:cubicBezTo>
                    <a:pt x="160" y="2584"/>
                    <a:pt x="500" y="4593"/>
                    <a:pt x="917" y="5816"/>
                  </a:cubicBezTo>
                  <a:cubicBezTo>
                    <a:pt x="1293" y="6920"/>
                    <a:pt x="1725" y="7192"/>
                    <a:pt x="2051" y="6909"/>
                  </a:cubicBezTo>
                  <a:cubicBezTo>
                    <a:pt x="2318" y="6677"/>
                    <a:pt x="2508" y="6030"/>
                    <a:pt x="2756" y="5662"/>
                  </a:cubicBezTo>
                  <a:cubicBezTo>
                    <a:pt x="3024" y="5263"/>
                    <a:pt x="3386" y="5063"/>
                    <a:pt x="3722" y="5475"/>
                  </a:cubicBezTo>
                  <a:cubicBezTo>
                    <a:pt x="4164" y="6018"/>
                    <a:pt x="4569" y="6072"/>
                    <a:pt x="4913" y="6036"/>
                  </a:cubicBezTo>
                  <a:cubicBezTo>
                    <a:pt x="5190" y="6007"/>
                    <a:pt x="5451" y="5993"/>
                    <a:pt x="5728" y="6235"/>
                  </a:cubicBezTo>
                  <a:cubicBezTo>
                    <a:pt x="5790" y="6290"/>
                    <a:pt x="5854" y="6363"/>
                    <a:pt x="5921" y="6456"/>
                  </a:cubicBezTo>
                  <a:cubicBezTo>
                    <a:pt x="6281" y="6961"/>
                    <a:pt x="6717" y="8314"/>
                    <a:pt x="6922" y="10112"/>
                  </a:cubicBezTo>
                  <a:cubicBezTo>
                    <a:pt x="7055" y="11278"/>
                    <a:pt x="7094" y="12374"/>
                    <a:pt x="7188" y="13223"/>
                  </a:cubicBezTo>
                  <a:cubicBezTo>
                    <a:pt x="7227" y="13576"/>
                    <a:pt x="7271" y="13890"/>
                    <a:pt x="7334" y="14163"/>
                  </a:cubicBezTo>
                  <a:cubicBezTo>
                    <a:pt x="7599" y="15325"/>
                    <a:pt x="8168" y="15008"/>
                    <a:pt x="8504" y="13405"/>
                  </a:cubicBezTo>
                  <a:cubicBezTo>
                    <a:pt x="8738" y="12291"/>
                    <a:pt x="8884" y="10705"/>
                    <a:pt x="9166" y="9645"/>
                  </a:cubicBezTo>
                  <a:cubicBezTo>
                    <a:pt x="9538" y="8254"/>
                    <a:pt x="10024" y="7817"/>
                    <a:pt x="10428" y="8190"/>
                  </a:cubicBezTo>
                  <a:cubicBezTo>
                    <a:pt x="10816" y="8549"/>
                    <a:pt x="11154" y="9626"/>
                    <a:pt x="11455" y="10937"/>
                  </a:cubicBezTo>
                  <a:cubicBezTo>
                    <a:pt x="11723" y="12099"/>
                    <a:pt x="11969" y="13529"/>
                    <a:pt x="12199" y="15106"/>
                  </a:cubicBezTo>
                  <a:cubicBezTo>
                    <a:pt x="12234" y="15346"/>
                    <a:pt x="12269" y="15584"/>
                    <a:pt x="12303" y="15819"/>
                  </a:cubicBezTo>
                  <a:cubicBezTo>
                    <a:pt x="12609" y="17927"/>
                    <a:pt x="12897" y="19639"/>
                    <a:pt x="13285" y="20611"/>
                  </a:cubicBezTo>
                  <a:cubicBezTo>
                    <a:pt x="13572" y="21330"/>
                    <a:pt x="13912" y="21600"/>
                    <a:pt x="14235" y="21343"/>
                  </a:cubicBezTo>
                  <a:cubicBezTo>
                    <a:pt x="14529" y="21110"/>
                    <a:pt x="14796" y="20532"/>
                    <a:pt x="15042" y="19744"/>
                  </a:cubicBezTo>
                  <a:cubicBezTo>
                    <a:pt x="15450" y="18434"/>
                    <a:pt x="15802" y="16564"/>
                    <a:pt x="16174" y="14778"/>
                  </a:cubicBezTo>
                  <a:cubicBezTo>
                    <a:pt x="16266" y="14335"/>
                    <a:pt x="16359" y="13892"/>
                    <a:pt x="16455" y="13454"/>
                  </a:cubicBezTo>
                  <a:cubicBezTo>
                    <a:pt x="17815" y="7195"/>
                    <a:pt x="19560" y="2128"/>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74" name="Google Shape;27;p1"/>
            <p:cNvSpPr/>
            <p:nvPr/>
          </p:nvSpPr>
          <p:spPr>
            <a:xfrm>
              <a:off x="48945" y="1395524"/>
              <a:ext cx="12195070" cy="1864377"/>
            </a:xfrm>
            <a:custGeom>
              <a:avLst/>
              <a:gdLst/>
              <a:ahLst/>
              <a:cxnLst>
                <a:cxn ang="0">
                  <a:pos x="wd2" y="hd2"/>
                </a:cxn>
                <a:cxn ang="5400000">
                  <a:pos x="wd2" y="hd2"/>
                </a:cxn>
                <a:cxn ang="10800000">
                  <a:pos x="wd2" y="hd2"/>
                </a:cxn>
                <a:cxn ang="16200000">
                  <a:pos x="wd2" y="hd2"/>
                </a:cxn>
              </a:cxnLst>
              <a:rect l="0" t="0" r="r" b="b"/>
              <a:pathLst>
                <a:path w="21600" h="21466" extrusionOk="0">
                  <a:moveTo>
                    <a:pt x="0" y="0"/>
                  </a:moveTo>
                  <a:cubicBezTo>
                    <a:pt x="158" y="1830"/>
                    <a:pt x="488" y="3831"/>
                    <a:pt x="895" y="5100"/>
                  </a:cubicBezTo>
                  <a:cubicBezTo>
                    <a:pt x="1258" y="6232"/>
                    <a:pt x="1677" y="6581"/>
                    <a:pt x="1996" y="6407"/>
                  </a:cubicBezTo>
                  <a:cubicBezTo>
                    <a:pt x="2258" y="6265"/>
                    <a:pt x="2448" y="5719"/>
                    <a:pt x="2691" y="5444"/>
                  </a:cubicBezTo>
                  <a:cubicBezTo>
                    <a:pt x="2959" y="5139"/>
                    <a:pt x="3312" y="5024"/>
                    <a:pt x="3640" y="5427"/>
                  </a:cubicBezTo>
                  <a:cubicBezTo>
                    <a:pt x="4092" y="5984"/>
                    <a:pt x="4510" y="5924"/>
                    <a:pt x="4866" y="5838"/>
                  </a:cubicBezTo>
                  <a:cubicBezTo>
                    <a:pt x="5154" y="5770"/>
                    <a:pt x="5426" y="5644"/>
                    <a:pt x="5716" y="5831"/>
                  </a:cubicBezTo>
                  <a:cubicBezTo>
                    <a:pt x="5781" y="5873"/>
                    <a:pt x="5848" y="5935"/>
                    <a:pt x="5917" y="6018"/>
                  </a:cubicBezTo>
                  <a:cubicBezTo>
                    <a:pt x="6293" y="6469"/>
                    <a:pt x="6746" y="7830"/>
                    <a:pt x="6950" y="9707"/>
                  </a:cubicBezTo>
                  <a:cubicBezTo>
                    <a:pt x="7082" y="10919"/>
                    <a:pt x="7111" y="12077"/>
                    <a:pt x="7198" y="12994"/>
                  </a:cubicBezTo>
                  <a:cubicBezTo>
                    <a:pt x="7234" y="13376"/>
                    <a:pt x="7276" y="13721"/>
                    <a:pt x="7338" y="14025"/>
                  </a:cubicBezTo>
                  <a:cubicBezTo>
                    <a:pt x="7603" y="15321"/>
                    <a:pt x="8194" y="15081"/>
                    <a:pt x="8548" y="13472"/>
                  </a:cubicBezTo>
                  <a:cubicBezTo>
                    <a:pt x="8784" y="12397"/>
                    <a:pt x="8937" y="10848"/>
                    <a:pt x="9216" y="9800"/>
                  </a:cubicBezTo>
                  <a:cubicBezTo>
                    <a:pt x="9586" y="8420"/>
                    <a:pt x="10062" y="7931"/>
                    <a:pt x="10464" y="8235"/>
                  </a:cubicBezTo>
                  <a:cubicBezTo>
                    <a:pt x="10848" y="8525"/>
                    <a:pt x="11190" y="9523"/>
                    <a:pt x="11495" y="10775"/>
                  </a:cubicBezTo>
                  <a:cubicBezTo>
                    <a:pt x="11766" y="11887"/>
                    <a:pt x="12015" y="13283"/>
                    <a:pt x="12241" y="14858"/>
                  </a:cubicBezTo>
                  <a:cubicBezTo>
                    <a:pt x="12275" y="15097"/>
                    <a:pt x="12309" y="15335"/>
                    <a:pt x="12342" y="15571"/>
                  </a:cubicBezTo>
                  <a:cubicBezTo>
                    <a:pt x="12639" y="17681"/>
                    <a:pt x="12903" y="19442"/>
                    <a:pt x="13274" y="20489"/>
                  </a:cubicBezTo>
                  <a:cubicBezTo>
                    <a:pt x="13549" y="21264"/>
                    <a:pt x="13881" y="21600"/>
                    <a:pt x="14201" y="21417"/>
                  </a:cubicBezTo>
                  <a:cubicBezTo>
                    <a:pt x="14492" y="21251"/>
                    <a:pt x="14759" y="20743"/>
                    <a:pt x="15008" y="20020"/>
                  </a:cubicBezTo>
                  <a:cubicBezTo>
                    <a:pt x="15421" y="18817"/>
                    <a:pt x="15782" y="17048"/>
                    <a:pt x="16162" y="15351"/>
                  </a:cubicBezTo>
                  <a:cubicBezTo>
                    <a:pt x="16256" y="14931"/>
                    <a:pt x="16352" y="14509"/>
                    <a:pt x="16448" y="14093"/>
                  </a:cubicBezTo>
                  <a:cubicBezTo>
                    <a:pt x="17833" y="8145"/>
                    <a:pt x="19579" y="3371"/>
                    <a:pt x="21600" y="1414"/>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75" name="Google Shape;28;p1"/>
            <p:cNvSpPr/>
            <p:nvPr/>
          </p:nvSpPr>
          <p:spPr>
            <a:xfrm>
              <a:off x="52075" y="1305859"/>
              <a:ext cx="12191844" cy="1920246"/>
            </a:xfrm>
            <a:custGeom>
              <a:avLst/>
              <a:gdLst/>
              <a:ahLst/>
              <a:cxnLst>
                <a:cxn ang="0">
                  <a:pos x="wd2" y="hd2"/>
                </a:cxn>
                <a:cxn ang="5400000">
                  <a:pos x="wd2" y="hd2"/>
                </a:cxn>
                <a:cxn ang="10800000">
                  <a:pos x="wd2" y="hd2"/>
                </a:cxn>
                <a:cxn ang="16200000">
                  <a:pos x="wd2" y="hd2"/>
                </a:cxn>
              </a:cxnLst>
              <a:rect l="0" t="0" r="r" b="b"/>
              <a:pathLst>
                <a:path w="21600" h="21512" extrusionOk="0">
                  <a:moveTo>
                    <a:pt x="0" y="0"/>
                  </a:moveTo>
                  <a:cubicBezTo>
                    <a:pt x="156" y="1725"/>
                    <a:pt x="477" y="3655"/>
                    <a:pt x="873" y="4926"/>
                  </a:cubicBezTo>
                  <a:cubicBezTo>
                    <a:pt x="1224" y="6050"/>
                    <a:pt x="1629" y="6463"/>
                    <a:pt x="1941" y="6402"/>
                  </a:cubicBezTo>
                  <a:cubicBezTo>
                    <a:pt x="2197" y="6352"/>
                    <a:pt x="2388" y="5924"/>
                    <a:pt x="2625" y="5747"/>
                  </a:cubicBezTo>
                  <a:cubicBezTo>
                    <a:pt x="2893" y="5546"/>
                    <a:pt x="3238" y="5517"/>
                    <a:pt x="3557" y="5898"/>
                  </a:cubicBezTo>
                  <a:cubicBezTo>
                    <a:pt x="4019" y="6449"/>
                    <a:pt x="4451" y="6317"/>
                    <a:pt x="4820" y="6150"/>
                  </a:cubicBezTo>
                  <a:cubicBezTo>
                    <a:pt x="5119" y="6013"/>
                    <a:pt x="5402" y="5813"/>
                    <a:pt x="5704" y="5941"/>
                  </a:cubicBezTo>
                  <a:cubicBezTo>
                    <a:pt x="5772" y="5970"/>
                    <a:pt x="5842" y="6018"/>
                    <a:pt x="5914" y="6089"/>
                  </a:cubicBezTo>
                  <a:cubicBezTo>
                    <a:pt x="6305" y="6473"/>
                    <a:pt x="6775" y="7799"/>
                    <a:pt x="6978" y="9690"/>
                  </a:cubicBezTo>
                  <a:cubicBezTo>
                    <a:pt x="7108" y="10910"/>
                    <a:pt x="7127" y="12089"/>
                    <a:pt x="7208" y="13045"/>
                  </a:cubicBezTo>
                  <a:cubicBezTo>
                    <a:pt x="7241" y="13445"/>
                    <a:pt x="7281" y="13809"/>
                    <a:pt x="7343" y="14133"/>
                  </a:cubicBezTo>
                  <a:cubicBezTo>
                    <a:pt x="7606" y="15517"/>
                    <a:pt x="8220" y="15359"/>
                    <a:pt x="8591" y="13798"/>
                  </a:cubicBezTo>
                  <a:cubicBezTo>
                    <a:pt x="8830" y="12795"/>
                    <a:pt x="8989" y="11332"/>
                    <a:pt x="9266" y="10329"/>
                  </a:cubicBezTo>
                  <a:cubicBezTo>
                    <a:pt x="9634" y="9005"/>
                    <a:pt x="10100" y="8482"/>
                    <a:pt x="10500" y="8706"/>
                  </a:cubicBezTo>
                  <a:cubicBezTo>
                    <a:pt x="10880" y="8920"/>
                    <a:pt x="11226" y="9809"/>
                    <a:pt x="11534" y="10963"/>
                  </a:cubicBezTo>
                  <a:cubicBezTo>
                    <a:pt x="11809" y="11991"/>
                    <a:pt x="12061" y="13308"/>
                    <a:pt x="12283" y="14831"/>
                  </a:cubicBezTo>
                  <a:cubicBezTo>
                    <a:pt x="12316" y="15062"/>
                    <a:pt x="12349" y="15292"/>
                    <a:pt x="12381" y="15521"/>
                  </a:cubicBezTo>
                  <a:cubicBezTo>
                    <a:pt x="12668" y="17567"/>
                    <a:pt x="12909" y="19320"/>
                    <a:pt x="13264" y="20406"/>
                  </a:cubicBezTo>
                  <a:cubicBezTo>
                    <a:pt x="13527" y="21210"/>
                    <a:pt x="13851" y="21600"/>
                    <a:pt x="14167" y="21495"/>
                  </a:cubicBezTo>
                  <a:cubicBezTo>
                    <a:pt x="14454" y="21401"/>
                    <a:pt x="14723" y="20976"/>
                    <a:pt x="14974" y="20341"/>
                  </a:cubicBezTo>
                  <a:cubicBezTo>
                    <a:pt x="15392" y="19281"/>
                    <a:pt x="15763" y="17668"/>
                    <a:pt x="16151" y="16112"/>
                  </a:cubicBezTo>
                  <a:cubicBezTo>
                    <a:pt x="16246" y="15726"/>
                    <a:pt x="16344" y="15339"/>
                    <a:pt x="16442" y="14958"/>
                  </a:cubicBezTo>
                  <a:cubicBezTo>
                    <a:pt x="17851" y="9505"/>
                    <a:pt x="19597" y="5168"/>
                    <a:pt x="21600" y="3443"/>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76" name="Google Shape;29;p1"/>
            <p:cNvSpPr/>
            <p:nvPr/>
          </p:nvSpPr>
          <p:spPr>
            <a:xfrm>
              <a:off x="55111" y="1216195"/>
              <a:ext cx="12188621" cy="1977510"/>
            </a:xfrm>
            <a:custGeom>
              <a:avLst/>
              <a:gdLst/>
              <a:ahLst/>
              <a:cxnLst>
                <a:cxn ang="0">
                  <a:pos x="wd2" y="hd2"/>
                </a:cxn>
                <a:cxn ang="5400000">
                  <a:pos x="wd2" y="hd2"/>
                </a:cxn>
                <a:cxn ang="10800000">
                  <a:pos x="wd2" y="hd2"/>
                </a:cxn>
                <a:cxn ang="16200000">
                  <a:pos x="wd2" y="hd2"/>
                </a:cxn>
              </a:cxnLst>
              <a:rect l="0" t="0" r="r" b="b"/>
              <a:pathLst>
                <a:path w="21600" h="21571" extrusionOk="0">
                  <a:moveTo>
                    <a:pt x="0" y="0"/>
                  </a:moveTo>
                  <a:cubicBezTo>
                    <a:pt x="153" y="1625"/>
                    <a:pt x="465" y="3487"/>
                    <a:pt x="851" y="4762"/>
                  </a:cubicBezTo>
                  <a:cubicBezTo>
                    <a:pt x="1189" y="5878"/>
                    <a:pt x="1582" y="6352"/>
                    <a:pt x="1886" y="6397"/>
                  </a:cubicBezTo>
                  <a:cubicBezTo>
                    <a:pt x="2137" y="6434"/>
                    <a:pt x="2329" y="5916"/>
                    <a:pt x="2560" y="6034"/>
                  </a:cubicBezTo>
                  <a:cubicBezTo>
                    <a:pt x="2828" y="6170"/>
                    <a:pt x="3164" y="5983"/>
                    <a:pt x="3475" y="6344"/>
                  </a:cubicBezTo>
                  <a:cubicBezTo>
                    <a:pt x="3947" y="6890"/>
                    <a:pt x="4392" y="6691"/>
                    <a:pt x="4773" y="6444"/>
                  </a:cubicBezTo>
                  <a:cubicBezTo>
                    <a:pt x="5083" y="6244"/>
                    <a:pt x="5377" y="5974"/>
                    <a:pt x="5691" y="6044"/>
                  </a:cubicBezTo>
                  <a:cubicBezTo>
                    <a:pt x="5762" y="6061"/>
                    <a:pt x="5835" y="6096"/>
                    <a:pt x="5910" y="6156"/>
                  </a:cubicBezTo>
                  <a:cubicBezTo>
                    <a:pt x="6317" y="6477"/>
                    <a:pt x="6805" y="7768"/>
                    <a:pt x="7006" y="9675"/>
                  </a:cubicBezTo>
                  <a:cubicBezTo>
                    <a:pt x="7134" y="10901"/>
                    <a:pt x="7144" y="12102"/>
                    <a:pt x="7217" y="13094"/>
                  </a:cubicBezTo>
                  <a:cubicBezTo>
                    <a:pt x="7248" y="13509"/>
                    <a:pt x="7287" y="13891"/>
                    <a:pt x="7348" y="14235"/>
                  </a:cubicBezTo>
                  <a:cubicBezTo>
                    <a:pt x="7610" y="15704"/>
                    <a:pt x="8245" y="15621"/>
                    <a:pt x="8635" y="14107"/>
                  </a:cubicBezTo>
                  <a:cubicBezTo>
                    <a:pt x="8876" y="13171"/>
                    <a:pt x="9042" y="11791"/>
                    <a:pt x="9317" y="10830"/>
                  </a:cubicBezTo>
                  <a:cubicBezTo>
                    <a:pt x="9682" y="9559"/>
                    <a:pt x="10138" y="9005"/>
                    <a:pt x="10535" y="9154"/>
                  </a:cubicBezTo>
                  <a:cubicBezTo>
                    <a:pt x="10912" y="9295"/>
                    <a:pt x="11261" y="10081"/>
                    <a:pt x="11573" y="11142"/>
                  </a:cubicBezTo>
                  <a:cubicBezTo>
                    <a:pt x="11852" y="12090"/>
                    <a:pt x="12107" y="13332"/>
                    <a:pt x="12324" y="14806"/>
                  </a:cubicBezTo>
                  <a:cubicBezTo>
                    <a:pt x="12357" y="15029"/>
                    <a:pt x="12389" y="15253"/>
                    <a:pt x="12420" y="15475"/>
                  </a:cubicBezTo>
                  <a:cubicBezTo>
                    <a:pt x="12698" y="17459"/>
                    <a:pt x="12915" y="19204"/>
                    <a:pt x="13253" y="20327"/>
                  </a:cubicBezTo>
                  <a:cubicBezTo>
                    <a:pt x="13504" y="21160"/>
                    <a:pt x="13820" y="21600"/>
                    <a:pt x="14133" y="21569"/>
                  </a:cubicBezTo>
                  <a:cubicBezTo>
                    <a:pt x="14416" y="21542"/>
                    <a:pt x="14686" y="21197"/>
                    <a:pt x="14940" y="20645"/>
                  </a:cubicBezTo>
                  <a:cubicBezTo>
                    <a:pt x="15363" y="19722"/>
                    <a:pt x="15743" y="18256"/>
                    <a:pt x="16139" y="16833"/>
                  </a:cubicBezTo>
                  <a:cubicBezTo>
                    <a:pt x="16237" y="16481"/>
                    <a:pt x="16336" y="16127"/>
                    <a:pt x="16436" y="15779"/>
                  </a:cubicBezTo>
                  <a:cubicBezTo>
                    <a:pt x="17868" y="10794"/>
                    <a:pt x="19616" y="6873"/>
                    <a:pt x="21600" y="5367"/>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77" name="Google Shape;30;p1"/>
            <p:cNvSpPr/>
            <p:nvPr/>
          </p:nvSpPr>
          <p:spPr>
            <a:xfrm>
              <a:off x="58146" y="1126531"/>
              <a:ext cx="12185396" cy="2036237"/>
            </a:xfrm>
            <a:custGeom>
              <a:avLst/>
              <a:gdLst/>
              <a:ahLst/>
              <a:cxnLst>
                <a:cxn ang="0">
                  <a:pos x="wd2" y="hd2"/>
                </a:cxn>
                <a:cxn ang="5400000">
                  <a:pos x="wd2" y="hd2"/>
                </a:cxn>
                <a:cxn ang="10800000">
                  <a:pos x="wd2" y="hd2"/>
                </a:cxn>
                <a:cxn ang="16200000">
                  <a:pos x="wd2" y="hd2"/>
                </a:cxn>
              </a:cxnLst>
              <a:rect l="0" t="0" r="r" b="b"/>
              <a:pathLst>
                <a:path w="21600" h="21567" extrusionOk="0">
                  <a:moveTo>
                    <a:pt x="0" y="0"/>
                  </a:moveTo>
                  <a:cubicBezTo>
                    <a:pt x="151" y="1526"/>
                    <a:pt x="454" y="3316"/>
                    <a:pt x="830" y="4590"/>
                  </a:cubicBezTo>
                  <a:cubicBezTo>
                    <a:pt x="1155" y="5693"/>
                    <a:pt x="1534" y="6226"/>
                    <a:pt x="1831" y="6371"/>
                  </a:cubicBezTo>
                  <a:cubicBezTo>
                    <a:pt x="2077" y="6491"/>
                    <a:pt x="2272" y="6095"/>
                    <a:pt x="2495" y="6285"/>
                  </a:cubicBezTo>
                  <a:cubicBezTo>
                    <a:pt x="2759" y="6511"/>
                    <a:pt x="3089" y="6404"/>
                    <a:pt x="3392" y="6743"/>
                  </a:cubicBezTo>
                  <a:cubicBezTo>
                    <a:pt x="3874" y="7282"/>
                    <a:pt x="4333" y="7020"/>
                    <a:pt x="4727" y="6700"/>
                  </a:cubicBezTo>
                  <a:cubicBezTo>
                    <a:pt x="5047" y="6441"/>
                    <a:pt x="5352" y="6105"/>
                    <a:pt x="5679" y="6121"/>
                  </a:cubicBezTo>
                  <a:cubicBezTo>
                    <a:pt x="5753" y="6125"/>
                    <a:pt x="5829" y="6150"/>
                    <a:pt x="5907" y="6198"/>
                  </a:cubicBezTo>
                  <a:cubicBezTo>
                    <a:pt x="6329" y="6458"/>
                    <a:pt x="6834" y="7712"/>
                    <a:pt x="7033" y="9626"/>
                  </a:cubicBezTo>
                  <a:cubicBezTo>
                    <a:pt x="7161" y="10855"/>
                    <a:pt x="7160" y="12072"/>
                    <a:pt x="7227" y="13096"/>
                  </a:cubicBezTo>
                  <a:cubicBezTo>
                    <a:pt x="7255" y="13524"/>
                    <a:pt x="7291" y="13922"/>
                    <a:pt x="7352" y="14283"/>
                  </a:cubicBezTo>
                  <a:cubicBezTo>
                    <a:pt x="7613" y="15826"/>
                    <a:pt x="8270" y="15811"/>
                    <a:pt x="8679" y="14350"/>
                  </a:cubicBezTo>
                  <a:cubicBezTo>
                    <a:pt x="8922" y="13480"/>
                    <a:pt x="9094" y="12185"/>
                    <a:pt x="9367" y="11266"/>
                  </a:cubicBezTo>
                  <a:cubicBezTo>
                    <a:pt x="9729" y="10050"/>
                    <a:pt x="10176" y="9467"/>
                    <a:pt x="10571" y="9544"/>
                  </a:cubicBezTo>
                  <a:cubicBezTo>
                    <a:pt x="10944" y="9617"/>
                    <a:pt x="11297" y="10301"/>
                    <a:pt x="11613" y="11271"/>
                  </a:cubicBezTo>
                  <a:cubicBezTo>
                    <a:pt x="11895" y="12141"/>
                    <a:pt x="12153" y="13308"/>
                    <a:pt x="12366" y="14730"/>
                  </a:cubicBezTo>
                  <a:cubicBezTo>
                    <a:pt x="12398" y="14945"/>
                    <a:pt x="12429" y="15161"/>
                    <a:pt x="12459" y="15376"/>
                  </a:cubicBezTo>
                  <a:cubicBezTo>
                    <a:pt x="12728" y="17295"/>
                    <a:pt x="12921" y="19026"/>
                    <a:pt x="13243" y="20181"/>
                  </a:cubicBezTo>
                  <a:cubicBezTo>
                    <a:pt x="13482" y="21038"/>
                    <a:pt x="13789" y="21523"/>
                    <a:pt x="14099" y="21563"/>
                  </a:cubicBezTo>
                  <a:cubicBezTo>
                    <a:pt x="14378" y="21600"/>
                    <a:pt x="14649" y="21331"/>
                    <a:pt x="14905" y="20859"/>
                  </a:cubicBezTo>
                  <a:cubicBezTo>
                    <a:pt x="15334" y="20069"/>
                    <a:pt x="15723" y="18746"/>
                    <a:pt x="16127" y="17455"/>
                  </a:cubicBezTo>
                  <a:cubicBezTo>
                    <a:pt x="16227" y="17135"/>
                    <a:pt x="16328" y="16813"/>
                    <a:pt x="16430" y="16498"/>
                  </a:cubicBezTo>
                  <a:cubicBezTo>
                    <a:pt x="17886" y="11974"/>
                    <a:pt x="19634" y="8459"/>
                    <a:pt x="21600" y="7166"/>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78" name="Google Shape;31;p1"/>
            <p:cNvSpPr/>
            <p:nvPr/>
          </p:nvSpPr>
          <p:spPr>
            <a:xfrm>
              <a:off x="61181" y="1036866"/>
              <a:ext cx="12182359" cy="2096834"/>
            </a:xfrm>
            <a:custGeom>
              <a:avLst/>
              <a:gdLst/>
              <a:ahLst/>
              <a:cxnLst>
                <a:cxn ang="0">
                  <a:pos x="wd2" y="hd2"/>
                </a:cxn>
                <a:cxn ang="5400000">
                  <a:pos x="wd2" y="hd2"/>
                </a:cxn>
                <a:cxn ang="10800000">
                  <a:pos x="wd2" y="hd2"/>
                </a:cxn>
                <a:cxn ang="16200000">
                  <a:pos x="wd2" y="hd2"/>
                </a:cxn>
              </a:cxnLst>
              <a:rect l="0" t="0" r="r" b="b"/>
              <a:pathLst>
                <a:path w="21600" h="21528" extrusionOk="0">
                  <a:moveTo>
                    <a:pt x="0" y="0"/>
                  </a:moveTo>
                  <a:cubicBezTo>
                    <a:pt x="149" y="1429"/>
                    <a:pt x="442" y="3146"/>
                    <a:pt x="808" y="4417"/>
                  </a:cubicBezTo>
                  <a:cubicBezTo>
                    <a:pt x="1120" y="5505"/>
                    <a:pt x="1486" y="6091"/>
                    <a:pt x="1775" y="6329"/>
                  </a:cubicBezTo>
                  <a:cubicBezTo>
                    <a:pt x="2016" y="6528"/>
                    <a:pt x="2215" y="6253"/>
                    <a:pt x="2429" y="6505"/>
                  </a:cubicBezTo>
                  <a:cubicBezTo>
                    <a:pt x="2690" y="6812"/>
                    <a:pt x="3015" y="6783"/>
                    <a:pt x="3310" y="7102"/>
                  </a:cubicBezTo>
                  <a:cubicBezTo>
                    <a:pt x="3801" y="7633"/>
                    <a:pt x="4274" y="7312"/>
                    <a:pt x="4680" y="6924"/>
                  </a:cubicBezTo>
                  <a:cubicBezTo>
                    <a:pt x="5011" y="6609"/>
                    <a:pt x="5328" y="6212"/>
                    <a:pt x="5667" y="6178"/>
                  </a:cubicBezTo>
                  <a:cubicBezTo>
                    <a:pt x="5744" y="6170"/>
                    <a:pt x="5822" y="6183"/>
                    <a:pt x="5903" y="6221"/>
                  </a:cubicBezTo>
                  <a:cubicBezTo>
                    <a:pt x="6342" y="6423"/>
                    <a:pt x="6864" y="7639"/>
                    <a:pt x="7061" y="9556"/>
                  </a:cubicBezTo>
                  <a:cubicBezTo>
                    <a:pt x="7187" y="10782"/>
                    <a:pt x="7177" y="12012"/>
                    <a:pt x="7237" y="13063"/>
                  </a:cubicBezTo>
                  <a:cubicBezTo>
                    <a:pt x="7262" y="13503"/>
                    <a:pt x="7297" y="13914"/>
                    <a:pt x="7357" y="14290"/>
                  </a:cubicBezTo>
                  <a:cubicBezTo>
                    <a:pt x="7617" y="15900"/>
                    <a:pt x="8295" y="15948"/>
                    <a:pt x="8723" y="14542"/>
                  </a:cubicBezTo>
                  <a:cubicBezTo>
                    <a:pt x="8968" y="13734"/>
                    <a:pt x="9147" y="12523"/>
                    <a:pt x="9417" y="11648"/>
                  </a:cubicBezTo>
                  <a:cubicBezTo>
                    <a:pt x="9778" y="10486"/>
                    <a:pt x="10214" y="9828"/>
                    <a:pt x="10607" y="9888"/>
                  </a:cubicBezTo>
                  <a:cubicBezTo>
                    <a:pt x="10976" y="9944"/>
                    <a:pt x="11333" y="10483"/>
                    <a:pt x="11652" y="11365"/>
                  </a:cubicBezTo>
                  <a:cubicBezTo>
                    <a:pt x="11938" y="12158"/>
                    <a:pt x="12198" y="13251"/>
                    <a:pt x="12408" y="14621"/>
                  </a:cubicBezTo>
                  <a:cubicBezTo>
                    <a:pt x="12439" y="14828"/>
                    <a:pt x="12469" y="15036"/>
                    <a:pt x="12498" y="15244"/>
                  </a:cubicBezTo>
                  <a:cubicBezTo>
                    <a:pt x="12758" y="17097"/>
                    <a:pt x="12927" y="18812"/>
                    <a:pt x="13232" y="19993"/>
                  </a:cubicBezTo>
                  <a:cubicBezTo>
                    <a:pt x="13459" y="20870"/>
                    <a:pt x="13758" y="21397"/>
                    <a:pt x="14065" y="21504"/>
                  </a:cubicBezTo>
                  <a:cubicBezTo>
                    <a:pt x="14340" y="21600"/>
                    <a:pt x="14613" y="21405"/>
                    <a:pt x="14871" y="21009"/>
                  </a:cubicBezTo>
                  <a:cubicBezTo>
                    <a:pt x="15305" y="20345"/>
                    <a:pt x="15704" y="19161"/>
                    <a:pt x="16116" y="17997"/>
                  </a:cubicBezTo>
                  <a:cubicBezTo>
                    <a:pt x="16217" y="17709"/>
                    <a:pt x="16320" y="17419"/>
                    <a:pt x="16424" y="17133"/>
                  </a:cubicBezTo>
                  <a:cubicBezTo>
                    <a:pt x="17904" y="13054"/>
                    <a:pt x="19653" y="9930"/>
                    <a:pt x="21600" y="8841"/>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79" name="Google Shape;32;p1"/>
            <p:cNvSpPr/>
            <p:nvPr/>
          </p:nvSpPr>
          <p:spPr>
            <a:xfrm>
              <a:off x="64312" y="947202"/>
              <a:ext cx="12179134" cy="2159461"/>
            </a:xfrm>
            <a:custGeom>
              <a:avLst/>
              <a:gdLst/>
              <a:ahLst/>
              <a:cxnLst>
                <a:cxn ang="0">
                  <a:pos x="wd2" y="hd2"/>
                </a:cxn>
                <a:cxn ang="5400000">
                  <a:pos x="wd2" y="hd2"/>
                </a:cxn>
                <a:cxn ang="10800000">
                  <a:pos x="wd2" y="hd2"/>
                </a:cxn>
                <a:cxn ang="16200000">
                  <a:pos x="wd2" y="hd2"/>
                </a:cxn>
              </a:cxnLst>
              <a:rect l="0" t="0" r="r" b="b"/>
              <a:pathLst>
                <a:path w="21600" h="21512" extrusionOk="0">
                  <a:moveTo>
                    <a:pt x="0" y="0"/>
                  </a:moveTo>
                  <a:cubicBezTo>
                    <a:pt x="147" y="1337"/>
                    <a:pt x="431" y="2986"/>
                    <a:pt x="786" y="4254"/>
                  </a:cubicBezTo>
                  <a:cubicBezTo>
                    <a:pt x="1086" y="5328"/>
                    <a:pt x="1438" y="5965"/>
                    <a:pt x="1720" y="6291"/>
                  </a:cubicBezTo>
                  <a:cubicBezTo>
                    <a:pt x="1955" y="6562"/>
                    <a:pt x="2148" y="6568"/>
                    <a:pt x="2364" y="6712"/>
                  </a:cubicBezTo>
                  <a:cubicBezTo>
                    <a:pt x="2633" y="6892"/>
                    <a:pt x="2941" y="7140"/>
                    <a:pt x="3227" y="7439"/>
                  </a:cubicBezTo>
                  <a:cubicBezTo>
                    <a:pt x="3728" y="7963"/>
                    <a:pt x="4214" y="7586"/>
                    <a:pt x="4634" y="7134"/>
                  </a:cubicBezTo>
                  <a:cubicBezTo>
                    <a:pt x="4975" y="6767"/>
                    <a:pt x="5303" y="6313"/>
                    <a:pt x="5655" y="6231"/>
                  </a:cubicBezTo>
                  <a:cubicBezTo>
                    <a:pt x="5735" y="6213"/>
                    <a:pt x="5816" y="6215"/>
                    <a:pt x="5900" y="6242"/>
                  </a:cubicBezTo>
                  <a:cubicBezTo>
                    <a:pt x="6354" y="6390"/>
                    <a:pt x="6894" y="7571"/>
                    <a:pt x="7089" y="9490"/>
                  </a:cubicBezTo>
                  <a:cubicBezTo>
                    <a:pt x="7214" y="10715"/>
                    <a:pt x="7193" y="11956"/>
                    <a:pt x="7247" y="13032"/>
                  </a:cubicBezTo>
                  <a:cubicBezTo>
                    <a:pt x="7270" y="13482"/>
                    <a:pt x="7302" y="13906"/>
                    <a:pt x="7362" y="14297"/>
                  </a:cubicBezTo>
                  <a:cubicBezTo>
                    <a:pt x="7620" y="15969"/>
                    <a:pt x="8320" y="16074"/>
                    <a:pt x="8767" y="14723"/>
                  </a:cubicBezTo>
                  <a:cubicBezTo>
                    <a:pt x="9015" y="13973"/>
                    <a:pt x="9200" y="12841"/>
                    <a:pt x="9467" y="12007"/>
                  </a:cubicBezTo>
                  <a:cubicBezTo>
                    <a:pt x="9826" y="10895"/>
                    <a:pt x="10252" y="10265"/>
                    <a:pt x="10643" y="10210"/>
                  </a:cubicBezTo>
                  <a:cubicBezTo>
                    <a:pt x="11008" y="10159"/>
                    <a:pt x="11370" y="10653"/>
                    <a:pt x="11692" y="11453"/>
                  </a:cubicBezTo>
                  <a:cubicBezTo>
                    <a:pt x="11982" y="12173"/>
                    <a:pt x="12245" y="13198"/>
                    <a:pt x="12450" y="14519"/>
                  </a:cubicBezTo>
                  <a:cubicBezTo>
                    <a:pt x="12481" y="14718"/>
                    <a:pt x="12510" y="14919"/>
                    <a:pt x="12538" y="15120"/>
                  </a:cubicBezTo>
                  <a:cubicBezTo>
                    <a:pt x="12787" y="16912"/>
                    <a:pt x="12933" y="18610"/>
                    <a:pt x="13222" y="19816"/>
                  </a:cubicBezTo>
                  <a:cubicBezTo>
                    <a:pt x="13436" y="20713"/>
                    <a:pt x="13728" y="21279"/>
                    <a:pt x="14031" y="21448"/>
                  </a:cubicBezTo>
                  <a:cubicBezTo>
                    <a:pt x="14303" y="21600"/>
                    <a:pt x="14576" y="21474"/>
                    <a:pt x="14837" y="21150"/>
                  </a:cubicBezTo>
                  <a:cubicBezTo>
                    <a:pt x="15275" y="20606"/>
                    <a:pt x="15684" y="19551"/>
                    <a:pt x="16104" y="18506"/>
                  </a:cubicBezTo>
                  <a:cubicBezTo>
                    <a:pt x="16208" y="18248"/>
                    <a:pt x="16312" y="17987"/>
                    <a:pt x="16418" y="17732"/>
                  </a:cubicBezTo>
                  <a:cubicBezTo>
                    <a:pt x="17921" y="14070"/>
                    <a:pt x="19671" y="11315"/>
                    <a:pt x="21600" y="10416"/>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80" name="Google Shape;33;p1"/>
            <p:cNvSpPr/>
            <p:nvPr/>
          </p:nvSpPr>
          <p:spPr>
            <a:xfrm>
              <a:off x="67347" y="857466"/>
              <a:ext cx="12175816" cy="2224354"/>
            </a:xfrm>
            <a:custGeom>
              <a:avLst/>
              <a:gdLst/>
              <a:ahLst/>
              <a:cxnLst>
                <a:cxn ang="0">
                  <a:pos x="wd2" y="hd2"/>
                </a:cxn>
                <a:cxn ang="5400000">
                  <a:pos x="wd2" y="hd2"/>
                </a:cxn>
                <a:cxn ang="10800000">
                  <a:pos x="wd2" y="hd2"/>
                </a:cxn>
                <a:cxn ang="16200000">
                  <a:pos x="wd2" y="hd2"/>
                </a:cxn>
              </a:cxnLst>
              <a:rect l="0" t="0" r="r" b="b"/>
              <a:pathLst>
                <a:path w="21600" h="21518" extrusionOk="0">
                  <a:moveTo>
                    <a:pt x="0" y="0"/>
                  </a:moveTo>
                  <a:cubicBezTo>
                    <a:pt x="145" y="1251"/>
                    <a:pt x="420" y="2835"/>
                    <a:pt x="764" y="4101"/>
                  </a:cubicBezTo>
                  <a:cubicBezTo>
                    <a:pt x="1052" y="5160"/>
                    <a:pt x="1390" y="5847"/>
                    <a:pt x="1665" y="6254"/>
                  </a:cubicBezTo>
                  <a:cubicBezTo>
                    <a:pt x="1895" y="6596"/>
                    <a:pt x="2088" y="6698"/>
                    <a:pt x="2299" y="6907"/>
                  </a:cubicBezTo>
                  <a:cubicBezTo>
                    <a:pt x="2568" y="7175"/>
                    <a:pt x="2867" y="7476"/>
                    <a:pt x="3145" y="7757"/>
                  </a:cubicBezTo>
                  <a:cubicBezTo>
                    <a:pt x="3656" y="8273"/>
                    <a:pt x="4155" y="7846"/>
                    <a:pt x="4587" y="7333"/>
                  </a:cubicBezTo>
                  <a:cubicBezTo>
                    <a:pt x="4939" y="6916"/>
                    <a:pt x="5278" y="6408"/>
                    <a:pt x="5643" y="6282"/>
                  </a:cubicBezTo>
                  <a:cubicBezTo>
                    <a:pt x="5726" y="6253"/>
                    <a:pt x="5810" y="6245"/>
                    <a:pt x="5896" y="6263"/>
                  </a:cubicBezTo>
                  <a:cubicBezTo>
                    <a:pt x="6366" y="6360"/>
                    <a:pt x="6923" y="7507"/>
                    <a:pt x="7117" y="9428"/>
                  </a:cubicBezTo>
                  <a:cubicBezTo>
                    <a:pt x="7241" y="10652"/>
                    <a:pt x="7210" y="11904"/>
                    <a:pt x="7257" y="13003"/>
                  </a:cubicBezTo>
                  <a:cubicBezTo>
                    <a:pt x="7277" y="13465"/>
                    <a:pt x="7307" y="13901"/>
                    <a:pt x="7367" y="14305"/>
                  </a:cubicBezTo>
                  <a:cubicBezTo>
                    <a:pt x="7624" y="16035"/>
                    <a:pt x="8344" y="16191"/>
                    <a:pt x="8811" y="14894"/>
                  </a:cubicBezTo>
                  <a:cubicBezTo>
                    <a:pt x="9061" y="14197"/>
                    <a:pt x="9252" y="13142"/>
                    <a:pt x="9518" y="12346"/>
                  </a:cubicBezTo>
                  <a:cubicBezTo>
                    <a:pt x="9874" y="11282"/>
                    <a:pt x="10291" y="10630"/>
                    <a:pt x="10679" y="10515"/>
                  </a:cubicBezTo>
                  <a:cubicBezTo>
                    <a:pt x="11040" y="10407"/>
                    <a:pt x="11406" y="10814"/>
                    <a:pt x="11731" y="11536"/>
                  </a:cubicBezTo>
                  <a:cubicBezTo>
                    <a:pt x="12025" y="12188"/>
                    <a:pt x="12290" y="13148"/>
                    <a:pt x="12491" y="14423"/>
                  </a:cubicBezTo>
                  <a:cubicBezTo>
                    <a:pt x="12522" y="14616"/>
                    <a:pt x="12550" y="14809"/>
                    <a:pt x="12577" y="15004"/>
                  </a:cubicBezTo>
                  <a:cubicBezTo>
                    <a:pt x="12817" y="16736"/>
                    <a:pt x="12939" y="18420"/>
                    <a:pt x="13212" y="19650"/>
                  </a:cubicBezTo>
                  <a:cubicBezTo>
                    <a:pt x="13414" y="20564"/>
                    <a:pt x="13697" y="21167"/>
                    <a:pt x="13996" y="21395"/>
                  </a:cubicBezTo>
                  <a:cubicBezTo>
                    <a:pt x="14265" y="21600"/>
                    <a:pt x="14540" y="21539"/>
                    <a:pt x="14803" y="21283"/>
                  </a:cubicBezTo>
                  <a:cubicBezTo>
                    <a:pt x="15246" y="20851"/>
                    <a:pt x="15664" y="19919"/>
                    <a:pt x="16092" y="18987"/>
                  </a:cubicBezTo>
                  <a:cubicBezTo>
                    <a:pt x="16198" y="18757"/>
                    <a:pt x="16304" y="18523"/>
                    <a:pt x="16411" y="18295"/>
                  </a:cubicBezTo>
                  <a:cubicBezTo>
                    <a:pt x="17939" y="15028"/>
                    <a:pt x="19690" y="12620"/>
                    <a:pt x="21600" y="1190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81" name="Google Shape;34;p1"/>
            <p:cNvSpPr/>
            <p:nvPr/>
          </p:nvSpPr>
          <p:spPr>
            <a:xfrm>
              <a:off x="70383" y="767801"/>
              <a:ext cx="12172590" cy="2291616"/>
            </a:xfrm>
            <a:custGeom>
              <a:avLst/>
              <a:gdLst/>
              <a:ahLst/>
              <a:cxnLst>
                <a:cxn ang="0">
                  <a:pos x="wd2" y="hd2"/>
                </a:cxn>
                <a:cxn ang="5400000">
                  <a:pos x="wd2" y="hd2"/>
                </a:cxn>
                <a:cxn ang="10800000">
                  <a:pos x="wd2" y="hd2"/>
                </a:cxn>
                <a:cxn ang="16200000">
                  <a:pos x="wd2" y="hd2"/>
                </a:cxn>
              </a:cxnLst>
              <a:rect l="0" t="0" r="r" b="b"/>
              <a:pathLst>
                <a:path w="21600" h="21544" extrusionOk="0">
                  <a:moveTo>
                    <a:pt x="0" y="0"/>
                  </a:moveTo>
                  <a:cubicBezTo>
                    <a:pt x="143" y="1169"/>
                    <a:pt x="409" y="2691"/>
                    <a:pt x="742" y="3955"/>
                  </a:cubicBezTo>
                  <a:cubicBezTo>
                    <a:pt x="1018" y="5001"/>
                    <a:pt x="1342" y="5734"/>
                    <a:pt x="1609" y="6218"/>
                  </a:cubicBezTo>
                  <a:cubicBezTo>
                    <a:pt x="1834" y="6626"/>
                    <a:pt x="2028" y="6821"/>
                    <a:pt x="2233" y="7090"/>
                  </a:cubicBezTo>
                  <a:cubicBezTo>
                    <a:pt x="2502" y="7442"/>
                    <a:pt x="2792" y="7792"/>
                    <a:pt x="3062" y="8056"/>
                  </a:cubicBezTo>
                  <a:cubicBezTo>
                    <a:pt x="3583" y="8566"/>
                    <a:pt x="4096" y="8089"/>
                    <a:pt x="4541" y="7520"/>
                  </a:cubicBezTo>
                  <a:cubicBezTo>
                    <a:pt x="4903" y="7056"/>
                    <a:pt x="5254" y="6498"/>
                    <a:pt x="5631" y="6329"/>
                  </a:cubicBezTo>
                  <a:cubicBezTo>
                    <a:pt x="5716" y="6291"/>
                    <a:pt x="5804" y="6274"/>
                    <a:pt x="5893" y="6283"/>
                  </a:cubicBezTo>
                  <a:cubicBezTo>
                    <a:pt x="6378" y="6331"/>
                    <a:pt x="6953" y="7446"/>
                    <a:pt x="7145" y="9368"/>
                  </a:cubicBezTo>
                  <a:cubicBezTo>
                    <a:pt x="7267" y="10591"/>
                    <a:pt x="7226" y="11853"/>
                    <a:pt x="7267" y="12975"/>
                  </a:cubicBezTo>
                  <a:cubicBezTo>
                    <a:pt x="7284" y="13445"/>
                    <a:pt x="7312" y="13893"/>
                    <a:pt x="7372" y="14311"/>
                  </a:cubicBezTo>
                  <a:cubicBezTo>
                    <a:pt x="7627" y="16095"/>
                    <a:pt x="8368" y="16299"/>
                    <a:pt x="8854" y="15053"/>
                  </a:cubicBezTo>
                  <a:cubicBezTo>
                    <a:pt x="9107" y="14407"/>
                    <a:pt x="9305" y="13424"/>
                    <a:pt x="9568" y="12665"/>
                  </a:cubicBezTo>
                  <a:cubicBezTo>
                    <a:pt x="9922" y="11646"/>
                    <a:pt x="10329" y="10975"/>
                    <a:pt x="10715" y="10802"/>
                  </a:cubicBezTo>
                  <a:cubicBezTo>
                    <a:pt x="11073" y="10642"/>
                    <a:pt x="11442" y="10965"/>
                    <a:pt x="11771" y="11614"/>
                  </a:cubicBezTo>
                  <a:cubicBezTo>
                    <a:pt x="12068" y="12202"/>
                    <a:pt x="12337" y="13101"/>
                    <a:pt x="12533" y="14332"/>
                  </a:cubicBezTo>
                  <a:cubicBezTo>
                    <a:pt x="12563" y="14517"/>
                    <a:pt x="12591" y="14705"/>
                    <a:pt x="12616" y="14893"/>
                  </a:cubicBezTo>
                  <a:cubicBezTo>
                    <a:pt x="12847" y="16570"/>
                    <a:pt x="12945" y="18240"/>
                    <a:pt x="13201" y="19492"/>
                  </a:cubicBezTo>
                  <a:cubicBezTo>
                    <a:pt x="13391" y="20423"/>
                    <a:pt x="13666" y="21060"/>
                    <a:pt x="13962" y="21344"/>
                  </a:cubicBezTo>
                  <a:cubicBezTo>
                    <a:pt x="14227" y="21598"/>
                    <a:pt x="14503" y="21600"/>
                    <a:pt x="14768" y="21407"/>
                  </a:cubicBezTo>
                  <a:cubicBezTo>
                    <a:pt x="15217" y="21081"/>
                    <a:pt x="15645" y="20265"/>
                    <a:pt x="16081" y="19439"/>
                  </a:cubicBezTo>
                  <a:cubicBezTo>
                    <a:pt x="16188" y="19235"/>
                    <a:pt x="16296" y="19028"/>
                    <a:pt x="16405" y="18826"/>
                  </a:cubicBezTo>
                  <a:cubicBezTo>
                    <a:pt x="17957" y="15932"/>
                    <a:pt x="19708" y="13852"/>
                    <a:pt x="21600" y="13302"/>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82" name="Google Shape;35;p1"/>
            <p:cNvSpPr/>
            <p:nvPr/>
          </p:nvSpPr>
          <p:spPr>
            <a:xfrm>
              <a:off x="73417" y="678136"/>
              <a:ext cx="12169271" cy="2361087"/>
            </a:xfrm>
            <a:custGeom>
              <a:avLst/>
              <a:gdLst/>
              <a:ahLst/>
              <a:cxnLst>
                <a:cxn ang="0">
                  <a:pos x="wd2" y="hd2"/>
                </a:cxn>
                <a:cxn ang="5400000">
                  <a:pos x="wd2" y="hd2"/>
                </a:cxn>
                <a:cxn ang="10800000">
                  <a:pos x="wd2" y="hd2"/>
                </a:cxn>
                <a:cxn ang="16200000">
                  <a:pos x="wd2" y="hd2"/>
                </a:cxn>
              </a:cxnLst>
              <a:rect l="0" t="0" r="r" b="b"/>
              <a:pathLst>
                <a:path w="21600" h="21534" extrusionOk="0">
                  <a:moveTo>
                    <a:pt x="0" y="0"/>
                  </a:moveTo>
                  <a:cubicBezTo>
                    <a:pt x="141" y="1088"/>
                    <a:pt x="398" y="2549"/>
                    <a:pt x="721" y="3808"/>
                  </a:cubicBezTo>
                  <a:cubicBezTo>
                    <a:pt x="984" y="4838"/>
                    <a:pt x="1294" y="5614"/>
                    <a:pt x="1554" y="6169"/>
                  </a:cubicBezTo>
                  <a:cubicBezTo>
                    <a:pt x="1773" y="6638"/>
                    <a:pt x="1967" y="6921"/>
                    <a:pt x="2168" y="7245"/>
                  </a:cubicBezTo>
                  <a:cubicBezTo>
                    <a:pt x="2435" y="7677"/>
                    <a:pt x="2718" y="8071"/>
                    <a:pt x="2979" y="8318"/>
                  </a:cubicBezTo>
                  <a:cubicBezTo>
                    <a:pt x="3510" y="8820"/>
                    <a:pt x="4037" y="8297"/>
                    <a:pt x="4494" y="7676"/>
                  </a:cubicBezTo>
                  <a:cubicBezTo>
                    <a:pt x="4867" y="7170"/>
                    <a:pt x="5229" y="6565"/>
                    <a:pt x="5619" y="6356"/>
                  </a:cubicBezTo>
                  <a:cubicBezTo>
                    <a:pt x="5707" y="6309"/>
                    <a:pt x="5797" y="6283"/>
                    <a:pt x="5889" y="6284"/>
                  </a:cubicBezTo>
                  <a:cubicBezTo>
                    <a:pt x="6390" y="6286"/>
                    <a:pt x="6983" y="7369"/>
                    <a:pt x="7173" y="9288"/>
                  </a:cubicBezTo>
                  <a:cubicBezTo>
                    <a:pt x="7293" y="10507"/>
                    <a:pt x="7243" y="11774"/>
                    <a:pt x="7276" y="12914"/>
                  </a:cubicBezTo>
                  <a:cubicBezTo>
                    <a:pt x="7291" y="13393"/>
                    <a:pt x="7317" y="13850"/>
                    <a:pt x="7376" y="14279"/>
                  </a:cubicBezTo>
                  <a:cubicBezTo>
                    <a:pt x="7630" y="16113"/>
                    <a:pt x="8392" y="16354"/>
                    <a:pt x="8898" y="15165"/>
                  </a:cubicBezTo>
                  <a:cubicBezTo>
                    <a:pt x="9153" y="14566"/>
                    <a:pt x="9358" y="13655"/>
                    <a:pt x="9618" y="12932"/>
                  </a:cubicBezTo>
                  <a:cubicBezTo>
                    <a:pt x="9970" y="11959"/>
                    <a:pt x="10367" y="11272"/>
                    <a:pt x="10751" y="11044"/>
                  </a:cubicBezTo>
                  <a:cubicBezTo>
                    <a:pt x="11105" y="10834"/>
                    <a:pt x="11478" y="11078"/>
                    <a:pt x="11810" y="11657"/>
                  </a:cubicBezTo>
                  <a:cubicBezTo>
                    <a:pt x="12111" y="12182"/>
                    <a:pt x="12382" y="13021"/>
                    <a:pt x="12575" y="14208"/>
                  </a:cubicBezTo>
                  <a:cubicBezTo>
                    <a:pt x="12604" y="14386"/>
                    <a:pt x="12631" y="14567"/>
                    <a:pt x="12656" y="14749"/>
                  </a:cubicBezTo>
                  <a:cubicBezTo>
                    <a:pt x="12877" y="16370"/>
                    <a:pt x="12951" y="18023"/>
                    <a:pt x="13191" y="19291"/>
                  </a:cubicBezTo>
                  <a:cubicBezTo>
                    <a:pt x="13368" y="20237"/>
                    <a:pt x="13635" y="20904"/>
                    <a:pt x="13928" y="21240"/>
                  </a:cubicBezTo>
                  <a:cubicBezTo>
                    <a:pt x="14190" y="21540"/>
                    <a:pt x="14466" y="21600"/>
                    <a:pt x="14734" y="21468"/>
                  </a:cubicBezTo>
                  <a:cubicBezTo>
                    <a:pt x="15188" y="21244"/>
                    <a:pt x="15624" y="20534"/>
                    <a:pt x="16069" y="19814"/>
                  </a:cubicBezTo>
                  <a:cubicBezTo>
                    <a:pt x="16178" y="19635"/>
                    <a:pt x="16288" y="19454"/>
                    <a:pt x="16399" y="19277"/>
                  </a:cubicBezTo>
                  <a:cubicBezTo>
                    <a:pt x="17974" y="16741"/>
                    <a:pt x="19727" y="14974"/>
                    <a:pt x="21600" y="14587"/>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83" name="Google Shape;36;p1"/>
            <p:cNvSpPr/>
            <p:nvPr/>
          </p:nvSpPr>
          <p:spPr>
            <a:xfrm>
              <a:off x="76548" y="588472"/>
              <a:ext cx="12166235" cy="2433298"/>
            </a:xfrm>
            <a:custGeom>
              <a:avLst/>
              <a:gdLst/>
              <a:ahLst/>
              <a:cxnLst>
                <a:cxn ang="0">
                  <a:pos x="wd2" y="hd2"/>
                </a:cxn>
                <a:cxn ang="5400000">
                  <a:pos x="wd2" y="hd2"/>
                </a:cxn>
                <a:cxn ang="10800000">
                  <a:pos x="wd2" y="hd2"/>
                </a:cxn>
                <a:cxn ang="16200000">
                  <a:pos x="wd2" y="hd2"/>
                </a:cxn>
              </a:cxnLst>
              <a:rect l="0" t="0" r="r" b="b"/>
              <a:pathLst>
                <a:path w="21600" h="21547" extrusionOk="0">
                  <a:moveTo>
                    <a:pt x="0" y="0"/>
                  </a:moveTo>
                  <a:cubicBezTo>
                    <a:pt x="138" y="1013"/>
                    <a:pt x="387" y="2413"/>
                    <a:pt x="699" y="3670"/>
                  </a:cubicBezTo>
                  <a:cubicBezTo>
                    <a:pt x="950" y="4684"/>
                    <a:pt x="1246" y="5500"/>
                    <a:pt x="1498" y="6123"/>
                  </a:cubicBezTo>
                  <a:cubicBezTo>
                    <a:pt x="1712" y="6650"/>
                    <a:pt x="1905" y="7014"/>
                    <a:pt x="2102" y="7391"/>
                  </a:cubicBezTo>
                  <a:cubicBezTo>
                    <a:pt x="2368" y="7900"/>
                    <a:pt x="2643" y="8333"/>
                    <a:pt x="2897" y="8565"/>
                  </a:cubicBezTo>
                  <a:cubicBezTo>
                    <a:pt x="3437" y="9059"/>
                    <a:pt x="3977" y="8495"/>
                    <a:pt x="4447" y="7824"/>
                  </a:cubicBezTo>
                  <a:cubicBezTo>
                    <a:pt x="4831" y="7278"/>
                    <a:pt x="5204" y="6630"/>
                    <a:pt x="5607" y="6384"/>
                  </a:cubicBezTo>
                  <a:cubicBezTo>
                    <a:pt x="5698" y="6328"/>
                    <a:pt x="5791" y="6294"/>
                    <a:pt x="5886" y="6287"/>
                  </a:cubicBezTo>
                  <a:cubicBezTo>
                    <a:pt x="6403" y="6246"/>
                    <a:pt x="7012" y="7298"/>
                    <a:pt x="7201" y="9213"/>
                  </a:cubicBezTo>
                  <a:cubicBezTo>
                    <a:pt x="7320" y="10428"/>
                    <a:pt x="7260" y="11701"/>
                    <a:pt x="7286" y="12859"/>
                  </a:cubicBezTo>
                  <a:cubicBezTo>
                    <a:pt x="7298" y="13345"/>
                    <a:pt x="7322" y="13811"/>
                    <a:pt x="7381" y="14249"/>
                  </a:cubicBezTo>
                  <a:cubicBezTo>
                    <a:pt x="7633" y="16128"/>
                    <a:pt x="8416" y="16405"/>
                    <a:pt x="8942" y="15270"/>
                  </a:cubicBezTo>
                  <a:cubicBezTo>
                    <a:pt x="9199" y="14716"/>
                    <a:pt x="9410" y="13874"/>
                    <a:pt x="9669" y="13184"/>
                  </a:cubicBezTo>
                  <a:cubicBezTo>
                    <a:pt x="10019" y="12254"/>
                    <a:pt x="10405" y="11551"/>
                    <a:pt x="10787" y="11272"/>
                  </a:cubicBezTo>
                  <a:cubicBezTo>
                    <a:pt x="11137" y="11016"/>
                    <a:pt x="11514" y="11185"/>
                    <a:pt x="11850" y="11697"/>
                  </a:cubicBezTo>
                  <a:cubicBezTo>
                    <a:pt x="12155" y="12163"/>
                    <a:pt x="12429" y="12947"/>
                    <a:pt x="12617" y="14091"/>
                  </a:cubicBezTo>
                  <a:cubicBezTo>
                    <a:pt x="12645" y="14263"/>
                    <a:pt x="12671" y="14438"/>
                    <a:pt x="12695" y="14614"/>
                  </a:cubicBezTo>
                  <a:cubicBezTo>
                    <a:pt x="12907" y="16181"/>
                    <a:pt x="12957" y="17818"/>
                    <a:pt x="13180" y="19102"/>
                  </a:cubicBezTo>
                  <a:cubicBezTo>
                    <a:pt x="13346" y="20061"/>
                    <a:pt x="13604" y="20756"/>
                    <a:pt x="13894" y="21141"/>
                  </a:cubicBezTo>
                  <a:cubicBezTo>
                    <a:pt x="14152" y="21485"/>
                    <a:pt x="14429" y="21600"/>
                    <a:pt x="14700" y="21525"/>
                  </a:cubicBezTo>
                  <a:cubicBezTo>
                    <a:pt x="15159" y="21397"/>
                    <a:pt x="15605" y="20791"/>
                    <a:pt x="16057" y="20167"/>
                  </a:cubicBezTo>
                  <a:cubicBezTo>
                    <a:pt x="16169" y="20012"/>
                    <a:pt x="16280" y="19855"/>
                    <a:pt x="16393" y="19701"/>
                  </a:cubicBezTo>
                  <a:cubicBezTo>
                    <a:pt x="17992" y="17503"/>
                    <a:pt x="19745" y="16033"/>
                    <a:pt x="21600" y="15797"/>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84" name="Google Shape;37;p1"/>
            <p:cNvSpPr/>
            <p:nvPr/>
          </p:nvSpPr>
          <p:spPr>
            <a:xfrm>
              <a:off x="79583" y="498808"/>
              <a:ext cx="12163199" cy="2507736"/>
            </a:xfrm>
            <a:custGeom>
              <a:avLst/>
              <a:gdLst/>
              <a:ahLst/>
              <a:cxnLst>
                <a:cxn ang="0">
                  <a:pos x="wd2" y="hd2"/>
                </a:cxn>
                <a:cxn ang="5400000">
                  <a:pos x="wd2" y="hd2"/>
                </a:cxn>
                <a:cxn ang="10800000">
                  <a:pos x="wd2" y="hd2"/>
                </a:cxn>
                <a:cxn ang="16200000">
                  <a:pos x="wd2" y="hd2"/>
                </a:cxn>
              </a:cxnLst>
              <a:rect l="0" t="0" r="r" b="b"/>
              <a:pathLst>
                <a:path w="21600" h="21580" extrusionOk="0">
                  <a:moveTo>
                    <a:pt x="0" y="0"/>
                  </a:moveTo>
                  <a:cubicBezTo>
                    <a:pt x="136" y="942"/>
                    <a:pt x="377" y="2286"/>
                    <a:pt x="677" y="3539"/>
                  </a:cubicBezTo>
                  <a:cubicBezTo>
                    <a:pt x="916" y="4539"/>
                    <a:pt x="1197" y="5394"/>
                    <a:pt x="1443" y="6079"/>
                  </a:cubicBezTo>
                  <a:cubicBezTo>
                    <a:pt x="1651" y="6661"/>
                    <a:pt x="1843" y="7104"/>
                    <a:pt x="2036" y="7529"/>
                  </a:cubicBezTo>
                  <a:cubicBezTo>
                    <a:pt x="2301" y="8110"/>
                    <a:pt x="2569" y="8580"/>
                    <a:pt x="2814" y="8797"/>
                  </a:cubicBezTo>
                  <a:cubicBezTo>
                    <a:pt x="3364" y="9283"/>
                    <a:pt x="3918" y="8680"/>
                    <a:pt x="4401" y="7963"/>
                  </a:cubicBezTo>
                  <a:cubicBezTo>
                    <a:pt x="4794" y="7379"/>
                    <a:pt x="5179" y="6690"/>
                    <a:pt x="5595" y="6408"/>
                  </a:cubicBezTo>
                  <a:cubicBezTo>
                    <a:pt x="5689" y="6345"/>
                    <a:pt x="5784" y="6303"/>
                    <a:pt x="5882" y="6288"/>
                  </a:cubicBezTo>
                  <a:cubicBezTo>
                    <a:pt x="6415" y="6206"/>
                    <a:pt x="7042" y="7229"/>
                    <a:pt x="7228" y="9141"/>
                  </a:cubicBezTo>
                  <a:cubicBezTo>
                    <a:pt x="7346" y="10352"/>
                    <a:pt x="7276" y="11631"/>
                    <a:pt x="7296" y="12804"/>
                  </a:cubicBezTo>
                  <a:cubicBezTo>
                    <a:pt x="7304" y="13297"/>
                    <a:pt x="7327" y="13772"/>
                    <a:pt x="7386" y="14220"/>
                  </a:cubicBezTo>
                  <a:cubicBezTo>
                    <a:pt x="7636" y="16140"/>
                    <a:pt x="8440" y="16449"/>
                    <a:pt x="8986" y="15368"/>
                  </a:cubicBezTo>
                  <a:cubicBezTo>
                    <a:pt x="9245" y="14855"/>
                    <a:pt x="9463" y="14078"/>
                    <a:pt x="9719" y="13421"/>
                  </a:cubicBezTo>
                  <a:cubicBezTo>
                    <a:pt x="10067" y="12531"/>
                    <a:pt x="10443" y="11814"/>
                    <a:pt x="10823" y="11486"/>
                  </a:cubicBezTo>
                  <a:cubicBezTo>
                    <a:pt x="11169" y="11186"/>
                    <a:pt x="11550" y="11284"/>
                    <a:pt x="11889" y="11734"/>
                  </a:cubicBezTo>
                  <a:cubicBezTo>
                    <a:pt x="12198" y="12145"/>
                    <a:pt x="12475" y="12875"/>
                    <a:pt x="12659" y="13980"/>
                  </a:cubicBezTo>
                  <a:cubicBezTo>
                    <a:pt x="12687" y="14146"/>
                    <a:pt x="12712" y="14314"/>
                    <a:pt x="12734" y="14485"/>
                  </a:cubicBezTo>
                  <a:cubicBezTo>
                    <a:pt x="12937" y="16002"/>
                    <a:pt x="12962" y="17622"/>
                    <a:pt x="13170" y="18923"/>
                  </a:cubicBezTo>
                  <a:cubicBezTo>
                    <a:pt x="13323" y="19893"/>
                    <a:pt x="13574" y="20616"/>
                    <a:pt x="13859" y="21048"/>
                  </a:cubicBezTo>
                  <a:cubicBezTo>
                    <a:pt x="14114" y="21432"/>
                    <a:pt x="14392" y="21600"/>
                    <a:pt x="14665" y="21578"/>
                  </a:cubicBezTo>
                  <a:cubicBezTo>
                    <a:pt x="15129" y="21541"/>
                    <a:pt x="15585" y="21032"/>
                    <a:pt x="16046" y="20499"/>
                  </a:cubicBezTo>
                  <a:cubicBezTo>
                    <a:pt x="16159" y="20367"/>
                    <a:pt x="16273" y="20232"/>
                    <a:pt x="16386" y="20101"/>
                  </a:cubicBezTo>
                  <a:cubicBezTo>
                    <a:pt x="18010" y="18221"/>
                    <a:pt x="19764" y="17031"/>
                    <a:pt x="21600" y="16938"/>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85" name="Google Shape;38;p1"/>
            <p:cNvSpPr/>
            <p:nvPr/>
          </p:nvSpPr>
          <p:spPr>
            <a:xfrm>
              <a:off x="82619" y="409143"/>
              <a:ext cx="12159974" cy="2585027"/>
            </a:xfrm>
            <a:custGeom>
              <a:avLst/>
              <a:gdLst/>
              <a:ahLst/>
              <a:cxnLst>
                <a:cxn ang="0">
                  <a:pos x="wd2" y="hd2"/>
                </a:cxn>
                <a:cxn ang="5400000">
                  <a:pos x="wd2" y="hd2"/>
                </a:cxn>
                <a:cxn ang="10800000">
                  <a:pos x="wd2" y="hd2"/>
                </a:cxn>
                <a:cxn ang="16200000">
                  <a:pos x="wd2" y="hd2"/>
                </a:cxn>
              </a:cxnLst>
              <a:rect l="0" t="0" r="r" b="b"/>
              <a:pathLst>
                <a:path w="21600" h="21556" extrusionOk="0">
                  <a:moveTo>
                    <a:pt x="0" y="0"/>
                  </a:moveTo>
                  <a:cubicBezTo>
                    <a:pt x="134" y="872"/>
                    <a:pt x="366" y="2158"/>
                    <a:pt x="655" y="3403"/>
                  </a:cubicBezTo>
                  <a:cubicBezTo>
                    <a:pt x="883" y="4386"/>
                    <a:pt x="1149" y="5273"/>
                    <a:pt x="1387" y="6016"/>
                  </a:cubicBezTo>
                  <a:cubicBezTo>
                    <a:pt x="1590" y="6647"/>
                    <a:pt x="1781" y="7161"/>
                    <a:pt x="1971" y="7631"/>
                  </a:cubicBezTo>
                  <a:cubicBezTo>
                    <a:pt x="2233" y="8279"/>
                    <a:pt x="2494" y="8782"/>
                    <a:pt x="2731" y="8984"/>
                  </a:cubicBezTo>
                  <a:cubicBezTo>
                    <a:pt x="3291" y="9462"/>
                    <a:pt x="3858" y="8823"/>
                    <a:pt x="4354" y="8066"/>
                  </a:cubicBezTo>
                  <a:cubicBezTo>
                    <a:pt x="4758" y="7448"/>
                    <a:pt x="5154" y="6723"/>
                    <a:pt x="5583" y="6409"/>
                  </a:cubicBezTo>
                  <a:cubicBezTo>
                    <a:pt x="5679" y="6338"/>
                    <a:pt x="5778" y="6289"/>
                    <a:pt x="5879" y="6267"/>
                  </a:cubicBezTo>
                  <a:cubicBezTo>
                    <a:pt x="6427" y="6147"/>
                    <a:pt x="7073" y="7138"/>
                    <a:pt x="7256" y="9042"/>
                  </a:cubicBezTo>
                  <a:cubicBezTo>
                    <a:pt x="7374" y="10244"/>
                    <a:pt x="7292" y="11523"/>
                    <a:pt x="7306" y="12708"/>
                  </a:cubicBezTo>
                  <a:cubicBezTo>
                    <a:pt x="7311" y="13206"/>
                    <a:pt x="7332" y="13687"/>
                    <a:pt x="7391" y="14143"/>
                  </a:cubicBezTo>
                  <a:cubicBezTo>
                    <a:pt x="7640" y="16095"/>
                    <a:pt x="8464" y="16430"/>
                    <a:pt x="9030" y="15407"/>
                  </a:cubicBezTo>
                  <a:cubicBezTo>
                    <a:pt x="9291" y="14934"/>
                    <a:pt x="9516" y="14222"/>
                    <a:pt x="9770" y="13597"/>
                  </a:cubicBezTo>
                  <a:cubicBezTo>
                    <a:pt x="10115" y="12749"/>
                    <a:pt x="10482" y="12021"/>
                    <a:pt x="10859" y="11648"/>
                  </a:cubicBezTo>
                  <a:cubicBezTo>
                    <a:pt x="11202" y="11310"/>
                    <a:pt x="11587" y="11340"/>
                    <a:pt x="11929" y="11729"/>
                  </a:cubicBezTo>
                  <a:cubicBezTo>
                    <a:pt x="12241" y="12085"/>
                    <a:pt x="12520" y="12763"/>
                    <a:pt x="12701" y="13826"/>
                  </a:cubicBezTo>
                  <a:cubicBezTo>
                    <a:pt x="12728" y="13986"/>
                    <a:pt x="12752" y="14148"/>
                    <a:pt x="12774" y="14314"/>
                  </a:cubicBezTo>
                  <a:cubicBezTo>
                    <a:pt x="12967" y="15778"/>
                    <a:pt x="12969" y="17378"/>
                    <a:pt x="13159" y="18688"/>
                  </a:cubicBezTo>
                  <a:cubicBezTo>
                    <a:pt x="13300" y="19666"/>
                    <a:pt x="13543" y="20413"/>
                    <a:pt x="13825" y="20886"/>
                  </a:cubicBezTo>
                  <a:cubicBezTo>
                    <a:pt x="14076" y="21307"/>
                    <a:pt x="14355" y="21524"/>
                    <a:pt x="14631" y="21552"/>
                  </a:cubicBezTo>
                  <a:cubicBezTo>
                    <a:pt x="15100" y="21600"/>
                    <a:pt x="15565" y="21186"/>
                    <a:pt x="16034" y="20741"/>
                  </a:cubicBezTo>
                  <a:cubicBezTo>
                    <a:pt x="16149" y="20630"/>
                    <a:pt x="16265" y="20517"/>
                    <a:pt x="16380" y="20407"/>
                  </a:cubicBezTo>
                  <a:cubicBezTo>
                    <a:pt x="18027" y="18834"/>
                    <a:pt x="19782" y="17910"/>
                    <a:pt x="21600" y="17954"/>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86" name="Google Shape;39;p1"/>
            <p:cNvSpPr/>
            <p:nvPr/>
          </p:nvSpPr>
          <p:spPr>
            <a:xfrm>
              <a:off x="85655" y="319407"/>
              <a:ext cx="12156749" cy="2664960"/>
            </a:xfrm>
            <a:custGeom>
              <a:avLst/>
              <a:gdLst/>
              <a:ahLst/>
              <a:cxnLst>
                <a:cxn ang="0">
                  <a:pos x="wd2" y="hd2"/>
                </a:cxn>
                <a:cxn ang="5400000">
                  <a:pos x="wd2" y="hd2"/>
                </a:cxn>
                <a:cxn ang="10800000">
                  <a:pos x="wd2" y="hd2"/>
                </a:cxn>
                <a:cxn ang="16200000">
                  <a:pos x="wd2" y="hd2"/>
                </a:cxn>
              </a:cxnLst>
              <a:rect l="0" t="0" r="r" b="b"/>
              <a:pathLst>
                <a:path w="21600" h="21500" extrusionOk="0">
                  <a:moveTo>
                    <a:pt x="0" y="0"/>
                  </a:moveTo>
                  <a:cubicBezTo>
                    <a:pt x="132" y="804"/>
                    <a:pt x="356" y="2031"/>
                    <a:pt x="633" y="3267"/>
                  </a:cubicBezTo>
                  <a:cubicBezTo>
                    <a:pt x="849" y="4231"/>
                    <a:pt x="1100" y="5147"/>
                    <a:pt x="1332" y="5942"/>
                  </a:cubicBezTo>
                  <a:cubicBezTo>
                    <a:pt x="1528" y="6617"/>
                    <a:pt x="1718" y="7197"/>
                    <a:pt x="1905" y="7707"/>
                  </a:cubicBezTo>
                  <a:cubicBezTo>
                    <a:pt x="2164" y="8415"/>
                    <a:pt x="2420" y="8947"/>
                    <a:pt x="2648" y="9137"/>
                  </a:cubicBezTo>
                  <a:cubicBezTo>
                    <a:pt x="3218" y="9602"/>
                    <a:pt x="3798" y="8933"/>
                    <a:pt x="4307" y="8141"/>
                  </a:cubicBezTo>
                  <a:cubicBezTo>
                    <a:pt x="4722" y="7492"/>
                    <a:pt x="5129" y="6736"/>
                    <a:pt x="5571" y="6393"/>
                  </a:cubicBezTo>
                  <a:cubicBezTo>
                    <a:pt x="5670" y="6316"/>
                    <a:pt x="5772" y="6260"/>
                    <a:pt x="5875" y="6232"/>
                  </a:cubicBezTo>
                  <a:cubicBezTo>
                    <a:pt x="6439" y="6076"/>
                    <a:pt x="7102" y="7035"/>
                    <a:pt x="7284" y="8925"/>
                  </a:cubicBezTo>
                  <a:cubicBezTo>
                    <a:pt x="7400" y="10117"/>
                    <a:pt x="7309" y="11393"/>
                    <a:pt x="7316" y="12586"/>
                  </a:cubicBezTo>
                  <a:cubicBezTo>
                    <a:pt x="7318" y="13086"/>
                    <a:pt x="7337" y="13572"/>
                    <a:pt x="7395" y="14034"/>
                  </a:cubicBezTo>
                  <a:cubicBezTo>
                    <a:pt x="7643" y="16012"/>
                    <a:pt x="8487" y="16370"/>
                    <a:pt x="9074" y="15403"/>
                  </a:cubicBezTo>
                  <a:cubicBezTo>
                    <a:pt x="9338" y="14969"/>
                    <a:pt x="9568" y="14320"/>
                    <a:pt x="9820" y="13727"/>
                  </a:cubicBezTo>
                  <a:cubicBezTo>
                    <a:pt x="10163" y="12919"/>
                    <a:pt x="10520" y="12184"/>
                    <a:pt x="10895" y="11769"/>
                  </a:cubicBezTo>
                  <a:cubicBezTo>
                    <a:pt x="11234" y="11394"/>
                    <a:pt x="11623" y="11361"/>
                    <a:pt x="11968" y="11693"/>
                  </a:cubicBezTo>
                  <a:cubicBezTo>
                    <a:pt x="12284" y="11997"/>
                    <a:pt x="12566" y="12625"/>
                    <a:pt x="12743" y="13647"/>
                  </a:cubicBezTo>
                  <a:cubicBezTo>
                    <a:pt x="12769" y="13800"/>
                    <a:pt x="12792" y="13956"/>
                    <a:pt x="12813" y="14115"/>
                  </a:cubicBezTo>
                  <a:cubicBezTo>
                    <a:pt x="12996" y="15526"/>
                    <a:pt x="12974" y="17102"/>
                    <a:pt x="13149" y="18419"/>
                  </a:cubicBezTo>
                  <a:cubicBezTo>
                    <a:pt x="13278" y="19401"/>
                    <a:pt x="13512" y="20168"/>
                    <a:pt x="13791" y="20680"/>
                  </a:cubicBezTo>
                  <a:cubicBezTo>
                    <a:pt x="14038" y="21135"/>
                    <a:pt x="14319" y="21396"/>
                    <a:pt x="14597" y="21472"/>
                  </a:cubicBezTo>
                  <a:cubicBezTo>
                    <a:pt x="15071" y="21600"/>
                    <a:pt x="15545" y="21275"/>
                    <a:pt x="16022" y="20913"/>
                  </a:cubicBezTo>
                  <a:cubicBezTo>
                    <a:pt x="16139" y="20823"/>
                    <a:pt x="16257" y="20730"/>
                    <a:pt x="16374" y="20641"/>
                  </a:cubicBezTo>
                  <a:cubicBezTo>
                    <a:pt x="18045" y="19360"/>
                    <a:pt x="19801" y="18689"/>
                    <a:pt x="21600" y="1886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87" name="Google Shape;40;p1"/>
            <p:cNvSpPr/>
            <p:nvPr/>
          </p:nvSpPr>
          <p:spPr>
            <a:xfrm>
              <a:off x="88785" y="229743"/>
              <a:ext cx="12153523" cy="2748088"/>
            </a:xfrm>
            <a:custGeom>
              <a:avLst/>
              <a:gdLst/>
              <a:ahLst/>
              <a:cxnLst>
                <a:cxn ang="0">
                  <a:pos x="wd2" y="hd2"/>
                </a:cxn>
                <a:cxn ang="5400000">
                  <a:pos x="wd2" y="hd2"/>
                </a:cxn>
                <a:cxn ang="10800000">
                  <a:pos x="wd2" y="hd2"/>
                </a:cxn>
                <a:cxn ang="16200000">
                  <a:pos x="wd2" y="hd2"/>
                </a:cxn>
              </a:cxnLst>
              <a:rect l="0" t="0" r="r" b="b"/>
              <a:pathLst>
                <a:path w="21600" h="21470" extrusionOk="0">
                  <a:moveTo>
                    <a:pt x="0" y="0"/>
                  </a:moveTo>
                  <a:cubicBezTo>
                    <a:pt x="130" y="739"/>
                    <a:pt x="346" y="1913"/>
                    <a:pt x="611" y="3139"/>
                  </a:cubicBezTo>
                  <a:cubicBezTo>
                    <a:pt x="816" y="4085"/>
                    <a:pt x="1051" y="5028"/>
                    <a:pt x="1276" y="5871"/>
                  </a:cubicBezTo>
                  <a:cubicBezTo>
                    <a:pt x="1467" y="6588"/>
                    <a:pt x="1655" y="7228"/>
                    <a:pt x="1839" y="7778"/>
                  </a:cubicBezTo>
                  <a:cubicBezTo>
                    <a:pt x="2095" y="8541"/>
                    <a:pt x="2345" y="9103"/>
                    <a:pt x="2565" y="9278"/>
                  </a:cubicBezTo>
                  <a:cubicBezTo>
                    <a:pt x="3145" y="9734"/>
                    <a:pt x="3739" y="9037"/>
                    <a:pt x="4260" y="8211"/>
                  </a:cubicBezTo>
                  <a:cubicBezTo>
                    <a:pt x="4686" y="7534"/>
                    <a:pt x="5105" y="6747"/>
                    <a:pt x="5559" y="6377"/>
                  </a:cubicBezTo>
                  <a:cubicBezTo>
                    <a:pt x="5661" y="6294"/>
                    <a:pt x="5765" y="6231"/>
                    <a:pt x="5872" y="6197"/>
                  </a:cubicBezTo>
                  <a:cubicBezTo>
                    <a:pt x="6452" y="6008"/>
                    <a:pt x="7132" y="6938"/>
                    <a:pt x="7312" y="8814"/>
                  </a:cubicBezTo>
                  <a:cubicBezTo>
                    <a:pt x="7427" y="9996"/>
                    <a:pt x="7325" y="11269"/>
                    <a:pt x="7326" y="12468"/>
                  </a:cubicBezTo>
                  <a:cubicBezTo>
                    <a:pt x="7325" y="12971"/>
                    <a:pt x="7343" y="13462"/>
                    <a:pt x="7400" y="13929"/>
                  </a:cubicBezTo>
                  <a:cubicBezTo>
                    <a:pt x="7647" y="15930"/>
                    <a:pt x="8511" y="16306"/>
                    <a:pt x="9118" y="15397"/>
                  </a:cubicBezTo>
                  <a:cubicBezTo>
                    <a:pt x="9384" y="14997"/>
                    <a:pt x="9622" y="14408"/>
                    <a:pt x="9871" y="13846"/>
                  </a:cubicBezTo>
                  <a:cubicBezTo>
                    <a:pt x="10212" y="13077"/>
                    <a:pt x="10559" y="12334"/>
                    <a:pt x="10931" y="11881"/>
                  </a:cubicBezTo>
                  <a:cubicBezTo>
                    <a:pt x="11267" y="11472"/>
                    <a:pt x="11659" y="11378"/>
                    <a:pt x="12008" y="11657"/>
                  </a:cubicBezTo>
                  <a:cubicBezTo>
                    <a:pt x="12328" y="11913"/>
                    <a:pt x="12613" y="12493"/>
                    <a:pt x="12785" y="13476"/>
                  </a:cubicBezTo>
                  <a:cubicBezTo>
                    <a:pt x="12811" y="13624"/>
                    <a:pt x="12833" y="13774"/>
                    <a:pt x="12852" y="13927"/>
                  </a:cubicBezTo>
                  <a:cubicBezTo>
                    <a:pt x="13026" y="15288"/>
                    <a:pt x="12981" y="16842"/>
                    <a:pt x="13138" y="18164"/>
                  </a:cubicBezTo>
                  <a:cubicBezTo>
                    <a:pt x="13255" y="19151"/>
                    <a:pt x="13482" y="19934"/>
                    <a:pt x="13756" y="20484"/>
                  </a:cubicBezTo>
                  <a:cubicBezTo>
                    <a:pt x="14001" y="20969"/>
                    <a:pt x="14282" y="21276"/>
                    <a:pt x="14562" y="21393"/>
                  </a:cubicBezTo>
                  <a:cubicBezTo>
                    <a:pt x="15041" y="21600"/>
                    <a:pt x="15526" y="21355"/>
                    <a:pt x="16011" y="21071"/>
                  </a:cubicBezTo>
                  <a:cubicBezTo>
                    <a:pt x="16130" y="21001"/>
                    <a:pt x="16249" y="20928"/>
                    <a:pt x="16368" y="20857"/>
                  </a:cubicBezTo>
                  <a:cubicBezTo>
                    <a:pt x="18063" y="19849"/>
                    <a:pt x="19820" y="19416"/>
                    <a:pt x="21600" y="19705"/>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88" name="Google Shape;41;p1"/>
            <p:cNvSpPr/>
            <p:nvPr/>
          </p:nvSpPr>
          <p:spPr>
            <a:xfrm>
              <a:off x="91819" y="140078"/>
              <a:ext cx="12150488" cy="2834491"/>
            </a:xfrm>
            <a:custGeom>
              <a:avLst/>
              <a:gdLst/>
              <a:ahLst/>
              <a:cxnLst>
                <a:cxn ang="0">
                  <a:pos x="wd2" y="hd2"/>
                </a:cxn>
                <a:cxn ang="5400000">
                  <a:pos x="wd2" y="hd2"/>
                </a:cxn>
                <a:cxn ang="10800000">
                  <a:pos x="wd2" y="hd2"/>
                </a:cxn>
                <a:cxn ang="16200000">
                  <a:pos x="wd2" y="hd2"/>
                </a:cxn>
              </a:cxnLst>
              <a:rect l="0" t="0" r="r" b="b"/>
              <a:pathLst>
                <a:path w="21600" h="21469" extrusionOk="0">
                  <a:moveTo>
                    <a:pt x="0" y="0"/>
                  </a:moveTo>
                  <a:cubicBezTo>
                    <a:pt x="128" y="680"/>
                    <a:pt x="336" y="1802"/>
                    <a:pt x="589" y="3019"/>
                  </a:cubicBezTo>
                  <a:cubicBezTo>
                    <a:pt x="783" y="3949"/>
                    <a:pt x="1002" y="4918"/>
                    <a:pt x="1221" y="5806"/>
                  </a:cubicBezTo>
                  <a:cubicBezTo>
                    <a:pt x="1405" y="6562"/>
                    <a:pt x="1592" y="7258"/>
                    <a:pt x="1774" y="7845"/>
                  </a:cubicBezTo>
                  <a:cubicBezTo>
                    <a:pt x="2026" y="8660"/>
                    <a:pt x="2270" y="9250"/>
                    <a:pt x="2482" y="9413"/>
                  </a:cubicBezTo>
                  <a:cubicBezTo>
                    <a:pt x="3072" y="9861"/>
                    <a:pt x="3679" y="9137"/>
                    <a:pt x="4214" y="8277"/>
                  </a:cubicBezTo>
                  <a:cubicBezTo>
                    <a:pt x="4649" y="7575"/>
                    <a:pt x="5080" y="6759"/>
                    <a:pt x="5546" y="6363"/>
                  </a:cubicBezTo>
                  <a:cubicBezTo>
                    <a:pt x="5652" y="6274"/>
                    <a:pt x="5759" y="6206"/>
                    <a:pt x="5868" y="6166"/>
                  </a:cubicBezTo>
                  <a:cubicBezTo>
                    <a:pt x="6464" y="5946"/>
                    <a:pt x="7161" y="6848"/>
                    <a:pt x="7340" y="8712"/>
                  </a:cubicBezTo>
                  <a:cubicBezTo>
                    <a:pt x="7453" y="9884"/>
                    <a:pt x="7342" y="11154"/>
                    <a:pt x="7335" y="12360"/>
                  </a:cubicBezTo>
                  <a:cubicBezTo>
                    <a:pt x="7333" y="12867"/>
                    <a:pt x="7348" y="13361"/>
                    <a:pt x="7405" y="13834"/>
                  </a:cubicBezTo>
                  <a:cubicBezTo>
                    <a:pt x="7650" y="15857"/>
                    <a:pt x="8535" y="16249"/>
                    <a:pt x="9162" y="15394"/>
                  </a:cubicBezTo>
                  <a:cubicBezTo>
                    <a:pt x="9431" y="15027"/>
                    <a:pt x="9674" y="14495"/>
                    <a:pt x="9921" y="13961"/>
                  </a:cubicBezTo>
                  <a:cubicBezTo>
                    <a:pt x="10260" y="13228"/>
                    <a:pt x="10598" y="12478"/>
                    <a:pt x="10967" y="11989"/>
                  </a:cubicBezTo>
                  <a:cubicBezTo>
                    <a:pt x="11300" y="11548"/>
                    <a:pt x="11696" y="11397"/>
                    <a:pt x="12047" y="11627"/>
                  </a:cubicBezTo>
                  <a:cubicBezTo>
                    <a:pt x="12371" y="11836"/>
                    <a:pt x="12659" y="12372"/>
                    <a:pt x="12827" y="13319"/>
                  </a:cubicBezTo>
                  <a:cubicBezTo>
                    <a:pt x="12852" y="13461"/>
                    <a:pt x="12873" y="13606"/>
                    <a:pt x="12892" y="13754"/>
                  </a:cubicBezTo>
                  <a:cubicBezTo>
                    <a:pt x="13056" y="15069"/>
                    <a:pt x="12987" y="16601"/>
                    <a:pt x="13128" y="17929"/>
                  </a:cubicBezTo>
                  <a:cubicBezTo>
                    <a:pt x="13233" y="18920"/>
                    <a:pt x="13451" y="19721"/>
                    <a:pt x="13722" y="20303"/>
                  </a:cubicBezTo>
                  <a:cubicBezTo>
                    <a:pt x="13963" y="20818"/>
                    <a:pt x="14245" y="21164"/>
                    <a:pt x="14528" y="21324"/>
                  </a:cubicBezTo>
                  <a:cubicBezTo>
                    <a:pt x="15012" y="21600"/>
                    <a:pt x="15506" y="21435"/>
                    <a:pt x="15999" y="21224"/>
                  </a:cubicBezTo>
                  <a:cubicBezTo>
                    <a:pt x="16120" y="21171"/>
                    <a:pt x="16241" y="21116"/>
                    <a:pt x="16362" y="21064"/>
                  </a:cubicBezTo>
                  <a:cubicBezTo>
                    <a:pt x="18081" y="20313"/>
                    <a:pt x="19838" y="20102"/>
                    <a:pt x="21600" y="20503"/>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89" name="Google Shape;42;p1"/>
            <p:cNvSpPr/>
            <p:nvPr/>
          </p:nvSpPr>
          <p:spPr>
            <a:xfrm>
              <a:off x="94855" y="50413"/>
              <a:ext cx="12147264" cy="2924004"/>
            </a:xfrm>
            <a:custGeom>
              <a:avLst/>
              <a:gdLst/>
              <a:ahLst/>
              <a:cxnLst>
                <a:cxn ang="0">
                  <a:pos x="wd2" y="hd2"/>
                </a:cxn>
                <a:cxn ang="5400000">
                  <a:pos x="wd2" y="hd2"/>
                </a:cxn>
                <a:cxn ang="10800000">
                  <a:pos x="wd2" y="hd2"/>
                </a:cxn>
                <a:cxn ang="16200000">
                  <a:pos x="wd2" y="hd2"/>
                </a:cxn>
              </a:cxnLst>
              <a:rect l="0" t="0" r="r" b="b"/>
              <a:pathLst>
                <a:path w="21600" h="21412" extrusionOk="0">
                  <a:moveTo>
                    <a:pt x="0" y="0"/>
                  </a:moveTo>
                  <a:cubicBezTo>
                    <a:pt x="413" y="2042"/>
                    <a:pt x="1647" y="8951"/>
                    <a:pt x="2399" y="9503"/>
                  </a:cubicBezTo>
                  <a:cubicBezTo>
                    <a:pt x="2999" y="9943"/>
                    <a:pt x="3620" y="9195"/>
                    <a:pt x="4167" y="8308"/>
                  </a:cubicBezTo>
                  <a:cubicBezTo>
                    <a:pt x="4714" y="7421"/>
                    <a:pt x="5254" y="6360"/>
                    <a:pt x="5865" y="6112"/>
                  </a:cubicBezTo>
                  <a:cubicBezTo>
                    <a:pt x="6476" y="5864"/>
                    <a:pt x="7191" y="6737"/>
                    <a:pt x="7368" y="8582"/>
                  </a:cubicBezTo>
                  <a:cubicBezTo>
                    <a:pt x="7526" y="10229"/>
                    <a:pt x="7217" y="12082"/>
                    <a:pt x="7410" y="13692"/>
                  </a:cubicBezTo>
                  <a:cubicBezTo>
                    <a:pt x="7654" y="15728"/>
                    <a:pt x="8559" y="16131"/>
                    <a:pt x="9206" y="15333"/>
                  </a:cubicBezTo>
                  <a:cubicBezTo>
                    <a:pt x="9853" y="14535"/>
                    <a:pt x="10370" y="12944"/>
                    <a:pt x="11003" y="12043"/>
                  </a:cubicBezTo>
                  <a:cubicBezTo>
                    <a:pt x="11636" y="11143"/>
                    <a:pt x="12528" y="11225"/>
                    <a:pt x="12869" y="13120"/>
                  </a:cubicBezTo>
                  <a:cubicBezTo>
                    <a:pt x="13110" y="14462"/>
                    <a:pt x="12979" y="16162"/>
                    <a:pt x="13117" y="17639"/>
                  </a:cubicBezTo>
                  <a:cubicBezTo>
                    <a:pt x="13292" y="19509"/>
                    <a:pt x="13885" y="20754"/>
                    <a:pt x="14494" y="21177"/>
                  </a:cubicBezTo>
                  <a:cubicBezTo>
                    <a:pt x="15102" y="21600"/>
                    <a:pt x="15735" y="21357"/>
                    <a:pt x="16355" y="21177"/>
                  </a:cubicBezTo>
                  <a:cubicBezTo>
                    <a:pt x="18099" y="20669"/>
                    <a:pt x="19857" y="20667"/>
                    <a:pt x="21600" y="21172"/>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grpSp>
      <p:grpSp>
        <p:nvGrpSpPr>
          <p:cNvPr id="499" name="Google Shape;366;p21"/>
          <p:cNvGrpSpPr/>
          <p:nvPr/>
        </p:nvGrpSpPr>
        <p:grpSpPr>
          <a:xfrm>
            <a:off x="0" y="0"/>
            <a:ext cx="12192000" cy="6858000"/>
            <a:chOff x="0" y="0"/>
            <a:chExt cx="12192000" cy="6858000"/>
          </a:xfrm>
        </p:grpSpPr>
        <p:sp>
          <p:nvSpPr>
            <p:cNvPr id="491" name="Google Shape;367;p21"/>
            <p:cNvSpPr/>
            <p:nvPr/>
          </p:nvSpPr>
          <p:spPr>
            <a:xfrm>
              <a:off x="0" y="0"/>
              <a:ext cx="12192000" cy="6858000"/>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defRPr>
              </a:pPr>
              <a:endParaRPr/>
            </a:p>
          </p:txBody>
        </p:sp>
        <p:sp>
          <p:nvSpPr>
            <p:cNvPr id="492" name="Google Shape;368;p21"/>
            <p:cNvSpPr txBox="1"/>
            <p:nvPr/>
          </p:nvSpPr>
          <p:spPr>
            <a:xfrm>
              <a:off x="509225" y="2858060"/>
              <a:ext cx="8865050" cy="3710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t">
              <a:spAutoFit/>
            </a:bodyPr>
            <a:lstStyle/>
            <a:p>
              <a:pPr>
                <a:defRPr sz="3600" b="1">
                  <a:solidFill>
                    <a:srgbClr val="3F3F3F"/>
                  </a:solidFill>
                  <a:latin typeface="Poppins"/>
                  <a:ea typeface="Poppins"/>
                  <a:cs typeface="Poppins"/>
                  <a:sym typeface="Poppins"/>
                </a:defRPr>
              </a:pPr>
              <a:r>
                <a:t>Free </a:t>
              </a:r>
              <a:r>
                <a:rPr b="0"/>
                <a:t>themes and templates for </a:t>
              </a:r>
              <a:r>
                <a:t>Google Slides</a:t>
              </a:r>
              <a:r>
                <a:rPr b="0"/>
                <a:t> or </a:t>
              </a:r>
              <a:r>
                <a:t>PowerPoint</a:t>
              </a:r>
            </a:p>
            <a:p>
              <a:pPr>
                <a:defRPr>
                  <a:solidFill>
                    <a:srgbClr val="000000"/>
                  </a:solidFill>
                </a:defRPr>
              </a:pPr>
              <a:endParaRPr sz="3600" b="1">
                <a:solidFill>
                  <a:srgbClr val="3F3F3F"/>
                </a:solidFill>
                <a:latin typeface="Poppins"/>
                <a:ea typeface="Poppins"/>
                <a:cs typeface="Poppins"/>
                <a:sym typeface="Poppins"/>
              </a:endParaRPr>
            </a:p>
            <a:p>
              <a:pPr>
                <a:defRPr>
                  <a:solidFill>
                    <a:srgbClr val="000000"/>
                  </a:solidFill>
                </a:defRPr>
              </a:pPr>
              <a:endParaRPr sz="3600" b="1">
                <a:solidFill>
                  <a:srgbClr val="3F3F3F"/>
                </a:solidFill>
                <a:latin typeface="Poppins"/>
                <a:ea typeface="Poppins"/>
                <a:cs typeface="Poppins"/>
                <a:sym typeface="Poppins"/>
              </a:endParaRPr>
            </a:p>
            <a:p>
              <a:pPr>
                <a:defRPr sz="3000" b="1">
                  <a:solidFill>
                    <a:srgbClr val="FFCB25"/>
                  </a:solidFill>
                  <a:latin typeface="Poppins"/>
                  <a:ea typeface="Poppins"/>
                  <a:cs typeface="Poppins"/>
                  <a:sym typeface="Poppins"/>
                </a:defRPr>
              </a:pPr>
              <a:r>
                <a:t>NOT to be sold as is or modified!</a:t>
              </a:r>
            </a:p>
            <a:p>
              <a:pPr>
                <a:defRPr sz="2700">
                  <a:solidFill>
                    <a:srgbClr val="3F3F3F"/>
                  </a:solidFill>
                  <a:latin typeface="Poppins"/>
                  <a:ea typeface="Poppins"/>
                  <a:cs typeface="Poppins"/>
                  <a:sym typeface="Poppins"/>
                </a:defRPr>
              </a:pPr>
              <a:r>
                <a:t>Read </a:t>
              </a:r>
              <a:r>
                <a:rPr u="sng">
                  <a:solidFill>
                    <a:schemeClr val="accent1"/>
                  </a:solidFill>
                  <a:uFill>
                    <a:solidFill>
                      <a:schemeClr val="accent1"/>
                    </a:solidFill>
                  </a:uFill>
                  <a:hlinkClick r:id="rId2"/>
                </a:rPr>
                <a:t>FAQ</a:t>
              </a:r>
              <a:r>
                <a:rPr sz="4400" b="1">
                  <a:solidFill>
                    <a:srgbClr val="FFCB25"/>
                  </a:solidFill>
                </a:rPr>
                <a:t> </a:t>
              </a:r>
              <a:r>
                <a:t>on slidesmania.com</a:t>
              </a:r>
            </a:p>
            <a:p>
              <a:pPr>
                <a:defRPr sz="2000">
                  <a:solidFill>
                    <a:srgbClr val="3F3F3F"/>
                  </a:solidFill>
                  <a:latin typeface="Poppins"/>
                  <a:ea typeface="Poppins"/>
                  <a:cs typeface="Poppins"/>
                  <a:sym typeface="Poppins"/>
                </a:defRPr>
              </a:pPr>
              <a:r>
                <a:t>Do not remove the slidesmania.com text on the sides.</a:t>
              </a:r>
            </a:p>
          </p:txBody>
        </p:sp>
        <p:sp>
          <p:nvSpPr>
            <p:cNvPr id="493" name="Google Shape;369;p21"/>
            <p:cNvSpPr/>
            <p:nvPr/>
          </p:nvSpPr>
          <p:spPr>
            <a:xfrm>
              <a:off x="10423366" y="5688858"/>
              <a:ext cx="1495201" cy="12901"/>
            </a:xfrm>
            <a:prstGeom prst="line">
              <a:avLst/>
            </a:prstGeom>
            <a:noFill/>
            <a:ln w="38100" cap="flat">
              <a:solidFill>
                <a:srgbClr val="FFCB25"/>
              </a:solidFill>
              <a:prstDash val="solid"/>
              <a:round/>
            </a:ln>
            <a:effectLst/>
          </p:spPr>
          <p:txBody>
            <a:bodyPr wrap="square" lIns="0" tIns="0" rIns="0" bIns="0" numCol="1" anchor="t">
              <a:noAutofit/>
            </a:bodyPr>
            <a:lstStyle/>
            <a:p>
              <a:endParaRPr/>
            </a:p>
          </p:txBody>
        </p:sp>
        <p:pic>
          <p:nvPicPr>
            <p:cNvPr id="494" name="Google Shape;370;p21" descr="Google Shape;370;p21">
              <a:hlinkClick r:id="rId3"/>
            </p:cNvPr>
            <p:cNvPicPr>
              <a:picLocks noChangeAspect="1"/>
            </p:cNvPicPr>
            <p:nvPr/>
          </p:nvPicPr>
          <p:blipFill>
            <a:blip r:embed="rId4"/>
            <a:stretch>
              <a:fillRect/>
            </a:stretch>
          </p:blipFill>
          <p:spPr>
            <a:xfrm>
              <a:off x="8982557" y="5912306"/>
              <a:ext cx="713233" cy="637864"/>
            </a:xfrm>
            <a:prstGeom prst="rect">
              <a:avLst/>
            </a:prstGeom>
            <a:ln w="12700" cap="flat">
              <a:noFill/>
              <a:miter lim="400000"/>
            </a:ln>
            <a:effectLst/>
          </p:spPr>
        </p:pic>
        <p:pic>
          <p:nvPicPr>
            <p:cNvPr id="495" name="Google Shape;371;p21" descr="Google Shape;371;p21">
              <a:hlinkClick r:id="rId5"/>
            </p:cNvPr>
            <p:cNvPicPr>
              <a:picLocks noChangeAspect="1"/>
            </p:cNvPicPr>
            <p:nvPr/>
          </p:nvPicPr>
          <p:blipFill>
            <a:blip r:embed="rId6"/>
            <a:stretch>
              <a:fillRect/>
            </a:stretch>
          </p:blipFill>
          <p:spPr>
            <a:xfrm>
              <a:off x="9764428" y="5916798"/>
              <a:ext cx="708661" cy="628880"/>
            </a:xfrm>
            <a:prstGeom prst="rect">
              <a:avLst/>
            </a:prstGeom>
            <a:ln w="12700" cap="flat">
              <a:noFill/>
              <a:miter lim="400000"/>
            </a:ln>
            <a:effectLst/>
          </p:spPr>
        </p:pic>
        <p:pic>
          <p:nvPicPr>
            <p:cNvPr id="496" name="Google Shape;372;p21" descr="Google Shape;372;p21">
              <a:hlinkClick r:id="rId7"/>
            </p:cNvPr>
            <p:cNvPicPr>
              <a:picLocks noChangeAspect="1"/>
            </p:cNvPicPr>
            <p:nvPr/>
          </p:nvPicPr>
          <p:blipFill>
            <a:blip r:embed="rId8"/>
            <a:stretch>
              <a:fillRect/>
            </a:stretch>
          </p:blipFill>
          <p:spPr>
            <a:xfrm>
              <a:off x="10541714" y="5905568"/>
              <a:ext cx="612649" cy="624388"/>
            </a:xfrm>
            <a:prstGeom prst="rect">
              <a:avLst/>
            </a:prstGeom>
            <a:ln w="12700" cap="flat">
              <a:noFill/>
              <a:miter lim="400000"/>
            </a:ln>
            <a:effectLst/>
          </p:spPr>
        </p:pic>
        <p:pic>
          <p:nvPicPr>
            <p:cNvPr id="497" name="Google Shape;373;p21" descr="Google Shape;373;p21">
              <a:hlinkClick r:id="rId9"/>
            </p:cNvPr>
            <p:cNvPicPr>
              <a:picLocks noChangeAspect="1"/>
            </p:cNvPicPr>
            <p:nvPr/>
          </p:nvPicPr>
          <p:blipFill>
            <a:blip r:embed="rId10"/>
            <a:stretch>
              <a:fillRect/>
            </a:stretch>
          </p:blipFill>
          <p:spPr>
            <a:xfrm>
              <a:off x="11219049" y="5916798"/>
              <a:ext cx="699517" cy="601928"/>
            </a:xfrm>
            <a:prstGeom prst="rect">
              <a:avLst/>
            </a:prstGeom>
            <a:ln w="12700" cap="flat">
              <a:noFill/>
              <a:miter lim="400000"/>
            </a:ln>
            <a:effectLst/>
          </p:spPr>
        </p:pic>
        <p:sp>
          <p:nvSpPr>
            <p:cNvPr id="498" name="Google Shape;374;p21"/>
            <p:cNvSpPr txBox="1"/>
            <p:nvPr/>
          </p:nvSpPr>
          <p:spPr>
            <a:xfrm>
              <a:off x="7072500" y="4813374"/>
              <a:ext cx="4915501" cy="5511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gn="r">
                <a:defRPr sz="2400" b="1">
                  <a:solidFill>
                    <a:srgbClr val="252525"/>
                  </a:solidFill>
                  <a:latin typeface="Homemade Apple"/>
                  <a:ea typeface="Homemade Apple"/>
                  <a:cs typeface="Homemade Apple"/>
                  <a:sym typeface="Homemade Apple"/>
                </a:defRPr>
              </a:lvl1pPr>
            </a:lstStyle>
            <a:p>
              <a:r>
                <a:t>Sharing is caring!</a:t>
              </a:r>
            </a:p>
          </p:txBody>
        </p:sp>
      </p:grpSp>
      <p:pic>
        <p:nvPicPr>
          <p:cNvPr id="500" name="Google Shape;375;p21" descr="Google Shape;375;p21"/>
          <p:cNvPicPr>
            <a:picLocks noChangeAspect="1"/>
          </p:cNvPicPr>
          <p:nvPr/>
        </p:nvPicPr>
        <p:blipFill>
          <a:blip r:embed="rId11"/>
          <a:srcRect t="16256" b="20905"/>
          <a:stretch>
            <a:fillRect/>
          </a:stretch>
        </p:blipFill>
        <p:spPr>
          <a:xfrm>
            <a:off x="125074" y="493725"/>
            <a:ext cx="8239802" cy="2071125"/>
          </a:xfrm>
          <a:prstGeom prst="rect">
            <a:avLst/>
          </a:prstGeom>
          <a:ln w="12700">
            <a:miter lim="400000"/>
          </a:ln>
        </p:spPr>
      </p:pic>
      <p:sp>
        <p:nvSpPr>
          <p:cNvPr id="5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USTOM_1">
    <p:spTree>
      <p:nvGrpSpPr>
        <p:cNvPr id="1" name=""/>
        <p:cNvGrpSpPr/>
        <p:nvPr/>
      </p:nvGrpSpPr>
      <p:grpSpPr>
        <a:xfrm>
          <a:off x="0" y="0"/>
          <a:ext cx="0" cy="0"/>
          <a:chOff x="0" y="0"/>
          <a:chExt cx="0" cy="0"/>
        </a:xfrm>
      </p:grpSpPr>
      <p:sp>
        <p:nvSpPr>
          <p:cNvPr id="80" name="Google Shape;68;p4"/>
          <p:cNvSpPr/>
          <p:nvPr/>
        </p:nvSpPr>
        <p:spPr>
          <a:xfrm>
            <a:off x="1136724" y="1089749"/>
            <a:ext cx="6930602" cy="4678502"/>
          </a:xfrm>
          <a:prstGeom prst="roundRect">
            <a:avLst>
              <a:gd name="adj" fmla="val 3539"/>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grpSp>
        <p:nvGrpSpPr>
          <p:cNvPr id="84" name="Google Shape;69;p4"/>
          <p:cNvGrpSpPr/>
          <p:nvPr/>
        </p:nvGrpSpPr>
        <p:grpSpPr>
          <a:xfrm>
            <a:off x="1272395" y="1199859"/>
            <a:ext cx="635282" cy="147601"/>
            <a:chOff x="0" y="0"/>
            <a:chExt cx="635280" cy="147600"/>
          </a:xfrm>
        </p:grpSpPr>
        <p:sp>
          <p:nvSpPr>
            <p:cNvPr id="81" name="Google Shape;70;p4"/>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82" name="Google Shape;71;p4"/>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83" name="Google Shape;72;p4"/>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85" name="Google Shape;73;p4"/>
          <p:cNvSpPr/>
          <p:nvPr/>
        </p:nvSpPr>
        <p:spPr>
          <a:xfrm>
            <a:off x="7069174" y="2221325"/>
            <a:ext cx="3948001" cy="2916901"/>
          </a:xfrm>
          <a:prstGeom prst="roundRect">
            <a:avLst>
              <a:gd name="adj" fmla="val 6604"/>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sp>
        <p:nvSpPr>
          <p:cNvPr id="86" name="Google Shape;74;p4"/>
          <p:cNvSpPr/>
          <p:nvPr/>
        </p:nvSpPr>
        <p:spPr>
          <a:xfrm>
            <a:off x="7069174" y="2221325"/>
            <a:ext cx="3948001" cy="2916901"/>
          </a:xfrm>
          <a:prstGeom prst="roundRect">
            <a:avLst>
              <a:gd name="adj" fmla="val 6604"/>
            </a:avLst>
          </a:prstGeom>
          <a:solidFill>
            <a:srgbClr val="000000">
              <a:alpha val="13100"/>
            </a:srgbClr>
          </a:solidFill>
          <a:ln w="12700">
            <a:miter lim="400000"/>
          </a:ln>
        </p:spPr>
        <p:txBody>
          <a:bodyPr lIns="0" tIns="0" rIns="0" bIns="0" anchor="ctr"/>
          <a:lstStyle/>
          <a:p>
            <a:pPr algn="ctr">
              <a:defRPr sz="1800">
                <a:latin typeface="Calibri"/>
                <a:ea typeface="Calibri"/>
                <a:cs typeface="Calibri"/>
                <a:sym typeface="Calibri"/>
              </a:defRPr>
            </a:pPr>
            <a:endParaRPr/>
          </a:p>
        </p:txBody>
      </p:sp>
      <p:grpSp>
        <p:nvGrpSpPr>
          <p:cNvPr id="90" name="Google Shape;75;p4"/>
          <p:cNvGrpSpPr/>
          <p:nvPr/>
        </p:nvGrpSpPr>
        <p:grpSpPr>
          <a:xfrm>
            <a:off x="7242946" y="2331434"/>
            <a:ext cx="635281" cy="147601"/>
            <a:chOff x="0" y="0"/>
            <a:chExt cx="635280" cy="147600"/>
          </a:xfrm>
        </p:grpSpPr>
        <p:sp>
          <p:nvSpPr>
            <p:cNvPr id="87" name="Google Shape;76;p4"/>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88" name="Google Shape;77;p4"/>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89" name="Google Shape;78;p4"/>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91" name="Title Text"/>
          <p:cNvSpPr txBox="1">
            <a:spLocks noGrp="1"/>
          </p:cNvSpPr>
          <p:nvPr>
            <p:ph type="title"/>
          </p:nvPr>
        </p:nvSpPr>
        <p:spPr>
          <a:xfrm>
            <a:off x="1462449" y="1795650"/>
            <a:ext cx="5322601" cy="1059301"/>
          </a:xfrm>
          <a:prstGeom prst="rect">
            <a:avLst/>
          </a:prstGeom>
        </p:spPr>
        <p:txBody>
          <a:bodyPr/>
          <a:lstStyle>
            <a:lvl1pPr algn="l">
              <a:lnSpc>
                <a:spcPct val="100000"/>
              </a:lnSpc>
              <a:defRPr sz="6000"/>
            </a:lvl1pPr>
          </a:lstStyle>
          <a:p>
            <a:r>
              <a:t>Title Text</a:t>
            </a:r>
          </a:p>
        </p:txBody>
      </p:sp>
      <p:sp>
        <p:nvSpPr>
          <p:cNvPr id="92" name="Body Level One…"/>
          <p:cNvSpPr txBox="1">
            <a:spLocks noGrp="1"/>
          </p:cNvSpPr>
          <p:nvPr>
            <p:ph type="body" sz="quarter" idx="1"/>
          </p:nvPr>
        </p:nvSpPr>
        <p:spPr>
          <a:xfrm>
            <a:off x="1462424" y="2898225"/>
            <a:ext cx="5322601" cy="253770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USTOM_2">
    <p:spTree>
      <p:nvGrpSpPr>
        <p:cNvPr id="1" name=""/>
        <p:cNvGrpSpPr/>
        <p:nvPr/>
      </p:nvGrpSpPr>
      <p:grpSpPr>
        <a:xfrm>
          <a:off x="0" y="0"/>
          <a:ext cx="0" cy="0"/>
          <a:chOff x="0" y="0"/>
          <a:chExt cx="0" cy="0"/>
        </a:xfrm>
      </p:grpSpPr>
      <p:grpSp>
        <p:nvGrpSpPr>
          <p:cNvPr id="105" name="Google Shape;82;p5"/>
          <p:cNvGrpSpPr/>
          <p:nvPr/>
        </p:nvGrpSpPr>
        <p:grpSpPr>
          <a:xfrm>
            <a:off x="8201100" y="4138774"/>
            <a:ext cx="3509101" cy="2030701"/>
            <a:chOff x="0" y="0"/>
            <a:chExt cx="3509100" cy="2030700"/>
          </a:xfrm>
        </p:grpSpPr>
        <p:sp>
          <p:nvSpPr>
            <p:cNvPr id="100" name="Google Shape;83;p5"/>
            <p:cNvSpPr/>
            <p:nvPr/>
          </p:nvSpPr>
          <p:spPr>
            <a:xfrm>
              <a:off x="0" y="0"/>
              <a:ext cx="3509101" cy="2030701"/>
            </a:xfrm>
            <a:prstGeom prst="roundRect">
              <a:avLst>
                <a:gd name="adj" fmla="val 9303"/>
              </a:avLst>
            </a:prstGeom>
            <a:solidFill>
              <a:srgbClr val="1F3240"/>
            </a:solidFill>
            <a:ln w="12700" cap="flat">
              <a:noFill/>
              <a:miter lim="400000"/>
            </a:ln>
            <a:effectLst>
              <a:outerShdw blurRad="63500" rotWithShape="0">
                <a:srgbClr val="000000">
                  <a:alpha val="9800"/>
                </a:srgbClr>
              </a:outerShdw>
            </a:effectLst>
          </p:spPr>
          <p:txBody>
            <a:bodyPr wrap="square" lIns="0" tIns="0" rIns="0" bIns="0" numCol="1" anchor="ctr">
              <a:noAutofit/>
            </a:bodyPr>
            <a:lstStyle/>
            <a:p>
              <a:pPr algn="ctr">
                <a:defRPr sz="1800">
                  <a:latin typeface="Calibri"/>
                  <a:ea typeface="Calibri"/>
                  <a:cs typeface="Calibri"/>
                  <a:sym typeface="Calibri"/>
                </a:defRPr>
              </a:pPr>
              <a:endParaRPr/>
            </a:p>
          </p:txBody>
        </p:sp>
        <p:grpSp>
          <p:nvGrpSpPr>
            <p:cNvPr id="104" name="Google Shape;84;p5"/>
            <p:cNvGrpSpPr/>
            <p:nvPr/>
          </p:nvGrpSpPr>
          <p:grpSpPr>
            <a:xfrm>
              <a:off x="135671" y="110109"/>
              <a:ext cx="635281" cy="147601"/>
              <a:chOff x="0" y="0"/>
              <a:chExt cx="635280" cy="147600"/>
            </a:xfrm>
          </p:grpSpPr>
          <p:sp>
            <p:nvSpPr>
              <p:cNvPr id="101" name="Google Shape;85;p5"/>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102" name="Google Shape;86;p5"/>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103" name="Google Shape;87;p5"/>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grpSp>
      <p:grpSp>
        <p:nvGrpSpPr>
          <p:cNvPr id="111" name="Google Shape;88;p5"/>
          <p:cNvGrpSpPr/>
          <p:nvPr/>
        </p:nvGrpSpPr>
        <p:grpSpPr>
          <a:xfrm>
            <a:off x="481800" y="4138774"/>
            <a:ext cx="3509101" cy="2030701"/>
            <a:chOff x="0" y="0"/>
            <a:chExt cx="3509100" cy="2030700"/>
          </a:xfrm>
        </p:grpSpPr>
        <p:sp>
          <p:nvSpPr>
            <p:cNvPr id="106" name="Google Shape;89;p5"/>
            <p:cNvSpPr/>
            <p:nvPr/>
          </p:nvSpPr>
          <p:spPr>
            <a:xfrm>
              <a:off x="0" y="0"/>
              <a:ext cx="3509101" cy="2030701"/>
            </a:xfrm>
            <a:prstGeom prst="roundRect">
              <a:avLst>
                <a:gd name="adj" fmla="val 9303"/>
              </a:avLst>
            </a:prstGeom>
            <a:solidFill>
              <a:srgbClr val="1F3240"/>
            </a:solidFill>
            <a:ln w="12700" cap="flat">
              <a:noFill/>
              <a:miter lim="400000"/>
            </a:ln>
            <a:effectLst>
              <a:outerShdw blurRad="63500" rotWithShape="0">
                <a:srgbClr val="000000">
                  <a:alpha val="9800"/>
                </a:srgbClr>
              </a:outerShdw>
            </a:effectLst>
          </p:spPr>
          <p:txBody>
            <a:bodyPr wrap="square" lIns="0" tIns="0" rIns="0" bIns="0" numCol="1" anchor="ctr">
              <a:noAutofit/>
            </a:bodyPr>
            <a:lstStyle/>
            <a:p>
              <a:pPr algn="ctr">
                <a:defRPr sz="1800">
                  <a:latin typeface="Calibri"/>
                  <a:ea typeface="Calibri"/>
                  <a:cs typeface="Calibri"/>
                  <a:sym typeface="Calibri"/>
                </a:defRPr>
              </a:pPr>
              <a:endParaRPr/>
            </a:p>
          </p:txBody>
        </p:sp>
        <p:grpSp>
          <p:nvGrpSpPr>
            <p:cNvPr id="110" name="Google Shape;90;p5"/>
            <p:cNvGrpSpPr/>
            <p:nvPr/>
          </p:nvGrpSpPr>
          <p:grpSpPr>
            <a:xfrm>
              <a:off x="135671" y="110109"/>
              <a:ext cx="635281" cy="147601"/>
              <a:chOff x="0" y="0"/>
              <a:chExt cx="635280" cy="147600"/>
            </a:xfrm>
          </p:grpSpPr>
          <p:sp>
            <p:nvSpPr>
              <p:cNvPr id="107" name="Google Shape;91;p5"/>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108" name="Google Shape;92;p5"/>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109" name="Google Shape;93;p5"/>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grpSp>
      <p:grpSp>
        <p:nvGrpSpPr>
          <p:cNvPr id="117" name="Google Shape;94;p5"/>
          <p:cNvGrpSpPr/>
          <p:nvPr/>
        </p:nvGrpSpPr>
        <p:grpSpPr>
          <a:xfrm>
            <a:off x="4341450" y="4138774"/>
            <a:ext cx="3509101" cy="2030701"/>
            <a:chOff x="0" y="0"/>
            <a:chExt cx="3509100" cy="2030700"/>
          </a:xfrm>
        </p:grpSpPr>
        <p:sp>
          <p:nvSpPr>
            <p:cNvPr id="112" name="Google Shape;95;p5"/>
            <p:cNvSpPr/>
            <p:nvPr/>
          </p:nvSpPr>
          <p:spPr>
            <a:xfrm>
              <a:off x="0" y="0"/>
              <a:ext cx="3509101" cy="2030701"/>
            </a:xfrm>
            <a:prstGeom prst="roundRect">
              <a:avLst>
                <a:gd name="adj" fmla="val 9303"/>
              </a:avLst>
            </a:prstGeom>
            <a:solidFill>
              <a:srgbClr val="1F3240"/>
            </a:solidFill>
            <a:ln w="12700" cap="flat">
              <a:noFill/>
              <a:miter lim="400000"/>
            </a:ln>
            <a:effectLst>
              <a:outerShdw blurRad="63500" rotWithShape="0">
                <a:srgbClr val="000000">
                  <a:alpha val="9800"/>
                </a:srgbClr>
              </a:outerShdw>
            </a:effectLst>
          </p:spPr>
          <p:txBody>
            <a:bodyPr wrap="square" lIns="0" tIns="0" rIns="0" bIns="0" numCol="1" anchor="ctr">
              <a:noAutofit/>
            </a:bodyPr>
            <a:lstStyle/>
            <a:p>
              <a:pPr algn="ctr">
                <a:defRPr sz="1800">
                  <a:latin typeface="Calibri"/>
                  <a:ea typeface="Calibri"/>
                  <a:cs typeface="Calibri"/>
                  <a:sym typeface="Calibri"/>
                </a:defRPr>
              </a:pPr>
              <a:endParaRPr/>
            </a:p>
          </p:txBody>
        </p:sp>
        <p:grpSp>
          <p:nvGrpSpPr>
            <p:cNvPr id="116" name="Google Shape;96;p5"/>
            <p:cNvGrpSpPr/>
            <p:nvPr/>
          </p:nvGrpSpPr>
          <p:grpSpPr>
            <a:xfrm>
              <a:off x="135671" y="110109"/>
              <a:ext cx="635281" cy="147601"/>
              <a:chOff x="0" y="0"/>
              <a:chExt cx="635280" cy="147600"/>
            </a:xfrm>
          </p:grpSpPr>
          <p:sp>
            <p:nvSpPr>
              <p:cNvPr id="113" name="Google Shape;97;p5"/>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114" name="Google Shape;98;p5"/>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115" name="Google Shape;99;p5"/>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grpSp>
      <p:grpSp>
        <p:nvGrpSpPr>
          <p:cNvPr id="123" name="Google Shape;100;p5"/>
          <p:cNvGrpSpPr/>
          <p:nvPr/>
        </p:nvGrpSpPr>
        <p:grpSpPr>
          <a:xfrm>
            <a:off x="481800" y="1776575"/>
            <a:ext cx="3509101" cy="2030701"/>
            <a:chOff x="0" y="0"/>
            <a:chExt cx="3509100" cy="2030700"/>
          </a:xfrm>
        </p:grpSpPr>
        <p:sp>
          <p:nvSpPr>
            <p:cNvPr id="118" name="Google Shape;101;p5"/>
            <p:cNvSpPr/>
            <p:nvPr/>
          </p:nvSpPr>
          <p:spPr>
            <a:xfrm>
              <a:off x="0" y="0"/>
              <a:ext cx="3509101" cy="2030701"/>
            </a:xfrm>
            <a:prstGeom prst="roundRect">
              <a:avLst>
                <a:gd name="adj" fmla="val 9303"/>
              </a:avLst>
            </a:prstGeom>
            <a:solidFill>
              <a:srgbClr val="1F3240"/>
            </a:solidFill>
            <a:ln w="12700" cap="flat">
              <a:noFill/>
              <a:miter lim="400000"/>
            </a:ln>
            <a:effectLst>
              <a:outerShdw blurRad="63500" rotWithShape="0">
                <a:srgbClr val="000000">
                  <a:alpha val="9800"/>
                </a:srgbClr>
              </a:outerShdw>
            </a:effectLst>
          </p:spPr>
          <p:txBody>
            <a:bodyPr wrap="square" lIns="0" tIns="0" rIns="0" bIns="0" numCol="1" anchor="ctr">
              <a:noAutofit/>
            </a:bodyPr>
            <a:lstStyle/>
            <a:p>
              <a:pPr algn="ctr">
                <a:defRPr sz="1800">
                  <a:latin typeface="Calibri"/>
                  <a:ea typeface="Calibri"/>
                  <a:cs typeface="Calibri"/>
                  <a:sym typeface="Calibri"/>
                </a:defRPr>
              </a:pPr>
              <a:endParaRPr/>
            </a:p>
          </p:txBody>
        </p:sp>
        <p:grpSp>
          <p:nvGrpSpPr>
            <p:cNvPr id="122" name="Google Shape;102;p5"/>
            <p:cNvGrpSpPr/>
            <p:nvPr/>
          </p:nvGrpSpPr>
          <p:grpSpPr>
            <a:xfrm>
              <a:off x="135671" y="110109"/>
              <a:ext cx="635281" cy="147601"/>
              <a:chOff x="0" y="0"/>
              <a:chExt cx="635280" cy="147600"/>
            </a:xfrm>
          </p:grpSpPr>
          <p:sp>
            <p:nvSpPr>
              <p:cNvPr id="119" name="Google Shape;103;p5"/>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120" name="Google Shape;104;p5"/>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121" name="Google Shape;105;p5"/>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grpSp>
      <p:grpSp>
        <p:nvGrpSpPr>
          <p:cNvPr id="129" name="Google Shape;106;p5"/>
          <p:cNvGrpSpPr/>
          <p:nvPr/>
        </p:nvGrpSpPr>
        <p:grpSpPr>
          <a:xfrm>
            <a:off x="8201100" y="1776575"/>
            <a:ext cx="3509101" cy="2030701"/>
            <a:chOff x="0" y="0"/>
            <a:chExt cx="3509100" cy="2030700"/>
          </a:xfrm>
        </p:grpSpPr>
        <p:sp>
          <p:nvSpPr>
            <p:cNvPr id="124" name="Google Shape;107;p5"/>
            <p:cNvSpPr/>
            <p:nvPr/>
          </p:nvSpPr>
          <p:spPr>
            <a:xfrm>
              <a:off x="0" y="0"/>
              <a:ext cx="3509101" cy="2030701"/>
            </a:xfrm>
            <a:prstGeom prst="roundRect">
              <a:avLst>
                <a:gd name="adj" fmla="val 9303"/>
              </a:avLst>
            </a:prstGeom>
            <a:solidFill>
              <a:srgbClr val="1F3240"/>
            </a:solidFill>
            <a:ln w="12700" cap="flat">
              <a:noFill/>
              <a:miter lim="400000"/>
            </a:ln>
            <a:effectLst>
              <a:outerShdw blurRad="63500" rotWithShape="0">
                <a:srgbClr val="000000">
                  <a:alpha val="9800"/>
                </a:srgbClr>
              </a:outerShdw>
            </a:effectLst>
          </p:spPr>
          <p:txBody>
            <a:bodyPr wrap="square" lIns="0" tIns="0" rIns="0" bIns="0" numCol="1" anchor="ctr">
              <a:noAutofit/>
            </a:bodyPr>
            <a:lstStyle/>
            <a:p>
              <a:pPr algn="ctr">
                <a:defRPr sz="1800">
                  <a:latin typeface="Calibri"/>
                  <a:ea typeface="Calibri"/>
                  <a:cs typeface="Calibri"/>
                  <a:sym typeface="Calibri"/>
                </a:defRPr>
              </a:pPr>
              <a:endParaRPr/>
            </a:p>
          </p:txBody>
        </p:sp>
        <p:grpSp>
          <p:nvGrpSpPr>
            <p:cNvPr id="128" name="Google Shape;108;p5"/>
            <p:cNvGrpSpPr/>
            <p:nvPr/>
          </p:nvGrpSpPr>
          <p:grpSpPr>
            <a:xfrm>
              <a:off x="135671" y="110109"/>
              <a:ext cx="635281" cy="147601"/>
              <a:chOff x="0" y="0"/>
              <a:chExt cx="635280" cy="147600"/>
            </a:xfrm>
          </p:grpSpPr>
          <p:sp>
            <p:nvSpPr>
              <p:cNvPr id="125" name="Google Shape;109;p5"/>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126" name="Google Shape;110;p5"/>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127" name="Google Shape;111;p5"/>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grpSp>
      <p:grpSp>
        <p:nvGrpSpPr>
          <p:cNvPr id="135" name="Google Shape;112;p5"/>
          <p:cNvGrpSpPr/>
          <p:nvPr/>
        </p:nvGrpSpPr>
        <p:grpSpPr>
          <a:xfrm>
            <a:off x="4341450" y="1776575"/>
            <a:ext cx="3509101" cy="2030701"/>
            <a:chOff x="0" y="0"/>
            <a:chExt cx="3509100" cy="2030700"/>
          </a:xfrm>
        </p:grpSpPr>
        <p:sp>
          <p:nvSpPr>
            <p:cNvPr id="130" name="Google Shape;113;p5"/>
            <p:cNvSpPr/>
            <p:nvPr/>
          </p:nvSpPr>
          <p:spPr>
            <a:xfrm>
              <a:off x="0" y="0"/>
              <a:ext cx="3509101" cy="2030701"/>
            </a:xfrm>
            <a:prstGeom prst="roundRect">
              <a:avLst>
                <a:gd name="adj" fmla="val 9303"/>
              </a:avLst>
            </a:prstGeom>
            <a:solidFill>
              <a:srgbClr val="1F3240"/>
            </a:solidFill>
            <a:ln w="12700" cap="flat">
              <a:noFill/>
              <a:miter lim="400000"/>
            </a:ln>
            <a:effectLst>
              <a:outerShdw blurRad="63500" rotWithShape="0">
                <a:srgbClr val="000000">
                  <a:alpha val="9800"/>
                </a:srgbClr>
              </a:outerShdw>
            </a:effectLst>
          </p:spPr>
          <p:txBody>
            <a:bodyPr wrap="square" lIns="0" tIns="0" rIns="0" bIns="0" numCol="1" anchor="ctr">
              <a:noAutofit/>
            </a:bodyPr>
            <a:lstStyle/>
            <a:p>
              <a:pPr algn="ctr">
                <a:defRPr sz="1800">
                  <a:latin typeface="Calibri"/>
                  <a:ea typeface="Calibri"/>
                  <a:cs typeface="Calibri"/>
                  <a:sym typeface="Calibri"/>
                </a:defRPr>
              </a:pPr>
              <a:endParaRPr/>
            </a:p>
          </p:txBody>
        </p:sp>
        <p:grpSp>
          <p:nvGrpSpPr>
            <p:cNvPr id="134" name="Google Shape;114;p5"/>
            <p:cNvGrpSpPr/>
            <p:nvPr/>
          </p:nvGrpSpPr>
          <p:grpSpPr>
            <a:xfrm>
              <a:off x="135671" y="110109"/>
              <a:ext cx="635281" cy="147601"/>
              <a:chOff x="0" y="0"/>
              <a:chExt cx="635280" cy="147600"/>
            </a:xfrm>
          </p:grpSpPr>
          <p:sp>
            <p:nvSpPr>
              <p:cNvPr id="131" name="Google Shape;115;p5"/>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132" name="Google Shape;116;p5"/>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133" name="Google Shape;117;p5"/>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grpSp>
      <p:sp>
        <p:nvSpPr>
          <p:cNvPr id="136" name="Title Text"/>
          <p:cNvSpPr txBox="1">
            <a:spLocks noGrp="1"/>
          </p:cNvSpPr>
          <p:nvPr>
            <p:ph type="title"/>
          </p:nvPr>
        </p:nvSpPr>
        <p:spPr>
          <a:xfrm>
            <a:off x="490774" y="523274"/>
            <a:ext cx="11210402" cy="763501"/>
          </a:xfrm>
          <a:prstGeom prst="rect">
            <a:avLst/>
          </a:prstGeom>
        </p:spPr>
        <p:txBody>
          <a:bodyPr/>
          <a:lstStyle>
            <a:lvl1pPr algn="l">
              <a:lnSpc>
                <a:spcPct val="100000"/>
              </a:lnSpc>
              <a:defRPr sz="4000"/>
            </a:lvl1pPr>
          </a:lstStyle>
          <a:p>
            <a:r>
              <a:t>Title Text</a:t>
            </a:r>
          </a:p>
        </p:txBody>
      </p:sp>
      <p:sp>
        <p:nvSpPr>
          <p:cNvPr id="137" name="Body Level One…"/>
          <p:cNvSpPr txBox="1">
            <a:spLocks noGrp="1"/>
          </p:cNvSpPr>
          <p:nvPr>
            <p:ph type="body" sz="quarter" idx="1"/>
          </p:nvPr>
        </p:nvSpPr>
        <p:spPr>
          <a:xfrm>
            <a:off x="575950" y="2437574"/>
            <a:ext cx="3294601" cy="1206301"/>
          </a:xfrm>
          <a:prstGeom prst="rect">
            <a:avLst/>
          </a:prstGeom>
        </p:spPr>
        <p:txBody>
          <a:bodyPr anchor="ctr">
            <a:normAutofit/>
          </a:bodyPr>
          <a:lstStyle>
            <a:lvl1pPr>
              <a:lnSpc>
                <a:spcPct val="100000"/>
              </a:lnSpc>
            </a:lvl1pPr>
            <a:lvl2pPr>
              <a:lnSpc>
                <a:spcPct val="100000"/>
              </a:lnSpc>
            </a:lvl2pPr>
            <a:lvl3pPr>
              <a:lnSpc>
                <a:spcPct val="100000"/>
              </a:lnSpc>
            </a:lvl3pPr>
            <a:lvl4pPr>
              <a:lnSpc>
                <a:spcPct val="100000"/>
              </a:lnSpc>
            </a:lvl4pPr>
            <a:lvl5pPr>
              <a:lnSpc>
                <a:spcPct val="100000"/>
              </a:lnSpc>
            </a:lvl5pPr>
          </a:lstStyle>
          <a:p>
            <a:r>
              <a:t>Body Level One</a:t>
            </a:r>
          </a:p>
          <a:p>
            <a:pPr lvl="1"/>
            <a:r>
              <a:t>Body Level Two</a:t>
            </a:r>
          </a:p>
          <a:p>
            <a:pPr lvl="2"/>
            <a:r>
              <a:t>Body Level Three</a:t>
            </a:r>
          </a:p>
          <a:p>
            <a:pPr lvl="3"/>
            <a:r>
              <a:t>Body Level Four</a:t>
            </a:r>
          </a:p>
          <a:p>
            <a:pPr lvl="4"/>
            <a:r>
              <a:t>Body Level Five</a:t>
            </a:r>
          </a:p>
        </p:txBody>
      </p:sp>
      <p:sp>
        <p:nvSpPr>
          <p:cNvPr id="138" name="Google Shape;120;p5"/>
          <p:cNvSpPr txBox="1">
            <a:spLocks noGrp="1"/>
          </p:cNvSpPr>
          <p:nvPr>
            <p:ph type="body" sz="quarter" idx="21"/>
          </p:nvPr>
        </p:nvSpPr>
        <p:spPr>
          <a:xfrm>
            <a:off x="4418612" y="2437574"/>
            <a:ext cx="3294601" cy="1206301"/>
          </a:xfrm>
          <a:prstGeom prst="rect">
            <a:avLst/>
          </a:prstGeom>
        </p:spPr>
        <p:txBody>
          <a:bodyPr anchor="ctr">
            <a:normAutofit/>
          </a:bodyPr>
          <a:lstStyle/>
          <a:p>
            <a:pPr>
              <a:lnSpc>
                <a:spcPct val="100000"/>
              </a:lnSpc>
            </a:pPr>
            <a:endParaRPr/>
          </a:p>
        </p:txBody>
      </p:sp>
      <p:sp>
        <p:nvSpPr>
          <p:cNvPr id="139" name="Google Shape;121;p5"/>
          <p:cNvSpPr txBox="1">
            <a:spLocks noGrp="1"/>
          </p:cNvSpPr>
          <p:nvPr>
            <p:ph type="body" sz="quarter" idx="22"/>
          </p:nvPr>
        </p:nvSpPr>
        <p:spPr>
          <a:xfrm>
            <a:off x="575949" y="4783425"/>
            <a:ext cx="3294602" cy="1206301"/>
          </a:xfrm>
          <a:prstGeom prst="rect">
            <a:avLst/>
          </a:prstGeom>
        </p:spPr>
        <p:txBody>
          <a:bodyPr anchor="ctr">
            <a:normAutofit/>
          </a:bodyPr>
          <a:lstStyle/>
          <a:p>
            <a:pPr>
              <a:lnSpc>
                <a:spcPct val="100000"/>
              </a:lnSpc>
            </a:pPr>
            <a:endParaRPr/>
          </a:p>
        </p:txBody>
      </p:sp>
      <p:sp>
        <p:nvSpPr>
          <p:cNvPr id="140" name="Google Shape;122;p5"/>
          <p:cNvSpPr txBox="1">
            <a:spLocks noGrp="1"/>
          </p:cNvSpPr>
          <p:nvPr>
            <p:ph type="body" sz="quarter" idx="23"/>
          </p:nvPr>
        </p:nvSpPr>
        <p:spPr>
          <a:xfrm>
            <a:off x="4418612" y="4783425"/>
            <a:ext cx="3294601" cy="1206301"/>
          </a:xfrm>
          <a:prstGeom prst="rect">
            <a:avLst/>
          </a:prstGeom>
        </p:spPr>
        <p:txBody>
          <a:bodyPr anchor="ctr">
            <a:normAutofit/>
          </a:bodyPr>
          <a:lstStyle/>
          <a:p>
            <a:pPr>
              <a:lnSpc>
                <a:spcPct val="100000"/>
              </a:lnSpc>
            </a:pPr>
            <a:endParaRPr/>
          </a:p>
        </p:txBody>
      </p:sp>
      <p:sp>
        <p:nvSpPr>
          <p:cNvPr id="141" name="Google Shape;127;p5"/>
          <p:cNvSpPr txBox="1">
            <a:spLocks noGrp="1"/>
          </p:cNvSpPr>
          <p:nvPr>
            <p:ph type="body" sz="quarter" idx="24"/>
          </p:nvPr>
        </p:nvSpPr>
        <p:spPr>
          <a:xfrm>
            <a:off x="8299374" y="2437574"/>
            <a:ext cx="3294601" cy="1206301"/>
          </a:xfrm>
          <a:prstGeom prst="rect">
            <a:avLst/>
          </a:prstGeom>
        </p:spPr>
        <p:txBody>
          <a:bodyPr anchor="ctr">
            <a:normAutofit/>
          </a:bodyPr>
          <a:lstStyle/>
          <a:p>
            <a:pPr>
              <a:lnSpc>
                <a:spcPct val="100000"/>
              </a:lnSpc>
            </a:pPr>
            <a:endParaRPr/>
          </a:p>
        </p:txBody>
      </p:sp>
      <p:sp>
        <p:nvSpPr>
          <p:cNvPr id="142" name="Google Shape;128;p5"/>
          <p:cNvSpPr txBox="1">
            <a:spLocks noGrp="1"/>
          </p:cNvSpPr>
          <p:nvPr>
            <p:ph type="body" sz="quarter" idx="25"/>
          </p:nvPr>
        </p:nvSpPr>
        <p:spPr>
          <a:xfrm>
            <a:off x="8299374" y="4783425"/>
            <a:ext cx="3294601" cy="1206301"/>
          </a:xfrm>
          <a:prstGeom prst="rect">
            <a:avLst/>
          </a:prstGeom>
        </p:spPr>
        <p:txBody>
          <a:bodyPr anchor="ctr">
            <a:normAutofit/>
          </a:bodyPr>
          <a:lstStyle/>
          <a:p>
            <a:pPr>
              <a:lnSpc>
                <a:spcPct val="100000"/>
              </a:lnSpc>
            </a:pPr>
            <a:endParaRP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USTOM_3">
    <p:spTree>
      <p:nvGrpSpPr>
        <p:cNvPr id="1" name=""/>
        <p:cNvGrpSpPr/>
        <p:nvPr/>
      </p:nvGrpSpPr>
      <p:grpSpPr>
        <a:xfrm>
          <a:off x="0" y="0"/>
          <a:ext cx="0" cy="0"/>
          <a:chOff x="0" y="0"/>
          <a:chExt cx="0" cy="0"/>
        </a:xfrm>
      </p:grpSpPr>
      <p:sp>
        <p:nvSpPr>
          <p:cNvPr id="150" name="Google Shape;132;p6"/>
          <p:cNvSpPr/>
          <p:nvPr/>
        </p:nvSpPr>
        <p:spPr>
          <a:xfrm>
            <a:off x="1119150" y="1089749"/>
            <a:ext cx="9953701" cy="4678502"/>
          </a:xfrm>
          <a:prstGeom prst="roundRect">
            <a:avLst>
              <a:gd name="adj" fmla="val 3539"/>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grpSp>
        <p:nvGrpSpPr>
          <p:cNvPr id="154" name="Google Shape;133;p6"/>
          <p:cNvGrpSpPr/>
          <p:nvPr/>
        </p:nvGrpSpPr>
        <p:grpSpPr>
          <a:xfrm>
            <a:off x="1272395" y="1199859"/>
            <a:ext cx="635282" cy="147601"/>
            <a:chOff x="0" y="0"/>
            <a:chExt cx="635280" cy="147600"/>
          </a:xfrm>
        </p:grpSpPr>
        <p:sp>
          <p:nvSpPr>
            <p:cNvPr id="151" name="Google Shape;134;p6"/>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152" name="Google Shape;135;p6"/>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153" name="Google Shape;136;p6"/>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155" name="Title Text"/>
          <p:cNvSpPr txBox="1">
            <a:spLocks noGrp="1"/>
          </p:cNvSpPr>
          <p:nvPr>
            <p:ph type="title"/>
          </p:nvPr>
        </p:nvSpPr>
        <p:spPr>
          <a:xfrm>
            <a:off x="3811699" y="2041662"/>
            <a:ext cx="6345901" cy="1575001"/>
          </a:xfrm>
          <a:prstGeom prst="rect">
            <a:avLst/>
          </a:prstGeom>
        </p:spPr>
        <p:txBody>
          <a:bodyPr/>
          <a:lstStyle>
            <a:lvl1pPr algn="l">
              <a:defRPr sz="6000"/>
            </a:lvl1pPr>
          </a:lstStyle>
          <a:p>
            <a:r>
              <a:t>Title Text</a:t>
            </a:r>
          </a:p>
        </p:txBody>
      </p:sp>
      <p:sp>
        <p:nvSpPr>
          <p:cNvPr id="156" name="Body Level One…"/>
          <p:cNvSpPr txBox="1">
            <a:spLocks noGrp="1"/>
          </p:cNvSpPr>
          <p:nvPr>
            <p:ph type="body" sz="quarter" idx="1"/>
          </p:nvPr>
        </p:nvSpPr>
        <p:spPr>
          <a:xfrm>
            <a:off x="2034300" y="4052837"/>
            <a:ext cx="8123401" cy="7635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USTOM_4">
    <p:spTree>
      <p:nvGrpSpPr>
        <p:cNvPr id="1" name=""/>
        <p:cNvGrpSpPr/>
        <p:nvPr/>
      </p:nvGrpSpPr>
      <p:grpSpPr>
        <a:xfrm>
          <a:off x="0" y="0"/>
          <a:ext cx="0" cy="0"/>
          <a:chOff x="0" y="0"/>
          <a:chExt cx="0" cy="0"/>
        </a:xfrm>
      </p:grpSpPr>
      <p:sp>
        <p:nvSpPr>
          <p:cNvPr id="164" name="Google Shape;140;p7"/>
          <p:cNvSpPr/>
          <p:nvPr/>
        </p:nvSpPr>
        <p:spPr>
          <a:xfrm>
            <a:off x="6387974" y="1429625"/>
            <a:ext cx="4809601" cy="4678501"/>
          </a:xfrm>
          <a:prstGeom prst="roundRect">
            <a:avLst>
              <a:gd name="adj" fmla="val 3539"/>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grpSp>
        <p:nvGrpSpPr>
          <p:cNvPr id="168" name="Google Shape;141;p7"/>
          <p:cNvGrpSpPr/>
          <p:nvPr/>
        </p:nvGrpSpPr>
        <p:grpSpPr>
          <a:xfrm>
            <a:off x="6541220" y="1539734"/>
            <a:ext cx="635281" cy="147601"/>
            <a:chOff x="0" y="0"/>
            <a:chExt cx="635280" cy="147600"/>
          </a:xfrm>
        </p:grpSpPr>
        <p:sp>
          <p:nvSpPr>
            <p:cNvPr id="165" name="Google Shape;142;p7"/>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166" name="Google Shape;143;p7"/>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167" name="Google Shape;144;p7"/>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169" name="Google Shape;145;p7"/>
          <p:cNvSpPr/>
          <p:nvPr/>
        </p:nvSpPr>
        <p:spPr>
          <a:xfrm>
            <a:off x="994424" y="1429625"/>
            <a:ext cx="4809601" cy="4678501"/>
          </a:xfrm>
          <a:prstGeom prst="roundRect">
            <a:avLst>
              <a:gd name="adj" fmla="val 3539"/>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grpSp>
        <p:nvGrpSpPr>
          <p:cNvPr id="173" name="Google Shape;146;p7"/>
          <p:cNvGrpSpPr/>
          <p:nvPr/>
        </p:nvGrpSpPr>
        <p:grpSpPr>
          <a:xfrm>
            <a:off x="1147671" y="1539734"/>
            <a:ext cx="635281" cy="147601"/>
            <a:chOff x="0" y="0"/>
            <a:chExt cx="635280" cy="147600"/>
          </a:xfrm>
        </p:grpSpPr>
        <p:sp>
          <p:nvSpPr>
            <p:cNvPr id="170" name="Google Shape;147;p7"/>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171" name="Google Shape;148;p7"/>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172" name="Google Shape;149;p7"/>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174" name="Title Text"/>
          <p:cNvSpPr txBox="1">
            <a:spLocks noGrp="1"/>
          </p:cNvSpPr>
          <p:nvPr>
            <p:ph type="title"/>
          </p:nvPr>
        </p:nvSpPr>
        <p:spPr>
          <a:xfrm>
            <a:off x="994424" y="361574"/>
            <a:ext cx="10110301" cy="763502"/>
          </a:xfrm>
          <a:prstGeom prst="rect">
            <a:avLst/>
          </a:prstGeom>
        </p:spPr>
        <p:txBody>
          <a:bodyPr/>
          <a:lstStyle>
            <a:lvl1pPr algn="l">
              <a:lnSpc>
                <a:spcPct val="100000"/>
              </a:lnSpc>
              <a:defRPr sz="4000"/>
            </a:lvl1pPr>
          </a:lstStyle>
          <a:p>
            <a:r>
              <a:t>Title Text</a:t>
            </a:r>
          </a:p>
        </p:txBody>
      </p:sp>
      <p:sp>
        <p:nvSpPr>
          <p:cNvPr id="175" name="Body Level One…"/>
          <p:cNvSpPr txBox="1">
            <a:spLocks noGrp="1"/>
          </p:cNvSpPr>
          <p:nvPr>
            <p:ph type="body" sz="quarter" idx="1"/>
          </p:nvPr>
        </p:nvSpPr>
        <p:spPr>
          <a:xfrm>
            <a:off x="1315074" y="2268524"/>
            <a:ext cx="4154401" cy="35901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76" name="Google Shape;152;p7"/>
          <p:cNvSpPr txBox="1">
            <a:spLocks noGrp="1"/>
          </p:cNvSpPr>
          <p:nvPr>
            <p:ph type="body" sz="quarter" idx="21"/>
          </p:nvPr>
        </p:nvSpPr>
        <p:spPr>
          <a:xfrm>
            <a:off x="6679275" y="2254999"/>
            <a:ext cx="4154401" cy="3590101"/>
          </a:xfrm>
          <a:prstGeom prst="rect">
            <a:avLst/>
          </a:prstGeom>
        </p:spPr>
        <p:txBody>
          <a:bodyPr>
            <a:normAutofit/>
          </a:bodyPr>
          <a:lstStyle/>
          <a:p>
            <a:endParaRPr/>
          </a:p>
        </p:txBody>
      </p:sp>
      <p:sp>
        <p:nvSpPr>
          <p:cNvPr id="1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USTOM_5">
    <p:spTree>
      <p:nvGrpSpPr>
        <p:cNvPr id="1" name=""/>
        <p:cNvGrpSpPr/>
        <p:nvPr/>
      </p:nvGrpSpPr>
      <p:grpSpPr>
        <a:xfrm>
          <a:off x="0" y="0"/>
          <a:ext cx="0" cy="0"/>
          <a:chOff x="0" y="0"/>
          <a:chExt cx="0" cy="0"/>
        </a:xfrm>
      </p:grpSpPr>
      <p:sp>
        <p:nvSpPr>
          <p:cNvPr id="184" name="Google Shape;154;p8"/>
          <p:cNvSpPr/>
          <p:nvPr/>
        </p:nvSpPr>
        <p:spPr>
          <a:xfrm>
            <a:off x="790074" y="890150"/>
            <a:ext cx="9953702" cy="4678501"/>
          </a:xfrm>
          <a:prstGeom prst="roundRect">
            <a:avLst>
              <a:gd name="adj" fmla="val 3539"/>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grpSp>
        <p:nvGrpSpPr>
          <p:cNvPr id="188" name="Google Shape;155;p8"/>
          <p:cNvGrpSpPr/>
          <p:nvPr/>
        </p:nvGrpSpPr>
        <p:grpSpPr>
          <a:xfrm>
            <a:off x="943321" y="1000259"/>
            <a:ext cx="635281" cy="147601"/>
            <a:chOff x="0" y="0"/>
            <a:chExt cx="635280" cy="147600"/>
          </a:xfrm>
        </p:grpSpPr>
        <p:sp>
          <p:nvSpPr>
            <p:cNvPr id="185" name="Google Shape;156;p8"/>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186" name="Google Shape;157;p8"/>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187" name="Google Shape;158;p8"/>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189" name="Body Level One…"/>
          <p:cNvSpPr txBox="1">
            <a:spLocks noGrp="1"/>
          </p:cNvSpPr>
          <p:nvPr>
            <p:ph type="body" sz="quarter" idx="1"/>
          </p:nvPr>
        </p:nvSpPr>
        <p:spPr>
          <a:xfrm>
            <a:off x="920475" y="1895300"/>
            <a:ext cx="7794001" cy="717900"/>
          </a:xfrm>
          <a:prstGeom prst="rect">
            <a:avLst/>
          </a:prstGeom>
        </p:spPr>
        <p:txBody>
          <a:bodyPr>
            <a:normAutofit/>
          </a:bodyPr>
          <a:lstStyle>
            <a:lvl1pPr marL="342900" indent="-228600">
              <a:buClrTx/>
              <a:buSzTx/>
              <a:buFontTx/>
              <a:buNone/>
              <a:defRPr sz="2100" b="1"/>
            </a:lvl1pPr>
            <a:lvl2pPr marL="342900" indent="228600">
              <a:buClrTx/>
              <a:buSzTx/>
              <a:buFontTx/>
              <a:buNone/>
              <a:defRPr sz="2100" b="1"/>
            </a:lvl2pPr>
            <a:lvl3pPr marL="342900" indent="685800">
              <a:buClrTx/>
              <a:buSzTx/>
              <a:buFontTx/>
              <a:buNone/>
              <a:defRPr sz="2100" b="1"/>
            </a:lvl3pPr>
            <a:lvl4pPr marL="342900" indent="1143000">
              <a:buClrTx/>
              <a:buSzTx/>
              <a:buFontTx/>
              <a:buNone/>
              <a:defRPr sz="2100" b="1"/>
            </a:lvl4pPr>
            <a:lvl5pPr marL="342900" indent="1600200">
              <a:buClrTx/>
              <a:buSzTx/>
              <a:buFontTx/>
              <a:buNone/>
              <a:defRPr sz="2100" b="1"/>
            </a:lvl5pPr>
          </a:lstStyle>
          <a:p>
            <a:r>
              <a:t>Body Level One</a:t>
            </a:r>
          </a:p>
          <a:p>
            <a:pPr lvl="1"/>
            <a:r>
              <a:t>Body Level Two</a:t>
            </a:r>
          </a:p>
          <a:p>
            <a:pPr lvl="2"/>
            <a:r>
              <a:t>Body Level Three</a:t>
            </a:r>
          </a:p>
          <a:p>
            <a:pPr lvl="3"/>
            <a:r>
              <a:t>Body Level Four</a:t>
            </a:r>
          </a:p>
          <a:p>
            <a:pPr lvl="4"/>
            <a:r>
              <a:t>Body Level Five</a:t>
            </a:r>
          </a:p>
        </p:txBody>
      </p:sp>
      <p:sp>
        <p:nvSpPr>
          <p:cNvPr id="190" name="Title Text"/>
          <p:cNvSpPr txBox="1">
            <a:spLocks noGrp="1"/>
          </p:cNvSpPr>
          <p:nvPr>
            <p:ph type="title"/>
          </p:nvPr>
        </p:nvSpPr>
        <p:spPr>
          <a:xfrm>
            <a:off x="920475" y="845500"/>
            <a:ext cx="7794001" cy="763501"/>
          </a:xfrm>
          <a:prstGeom prst="rect">
            <a:avLst/>
          </a:prstGeom>
        </p:spPr>
        <p:txBody>
          <a:bodyPr/>
          <a:lstStyle>
            <a:lvl1pPr algn="l">
              <a:lnSpc>
                <a:spcPct val="100000"/>
              </a:lnSpc>
              <a:defRPr sz="4000"/>
            </a:lvl1pPr>
          </a:lstStyle>
          <a:p>
            <a:r>
              <a:t>Title Text</a:t>
            </a:r>
          </a:p>
        </p:txBody>
      </p:sp>
      <p:sp>
        <p:nvSpPr>
          <p:cNvPr id="191" name="Google Shape;161;p8"/>
          <p:cNvSpPr txBox="1">
            <a:spLocks noGrp="1"/>
          </p:cNvSpPr>
          <p:nvPr>
            <p:ph type="body" sz="half" idx="21"/>
          </p:nvPr>
        </p:nvSpPr>
        <p:spPr>
          <a:xfrm>
            <a:off x="920474" y="2555475"/>
            <a:ext cx="7794002" cy="3436500"/>
          </a:xfrm>
          <a:prstGeom prst="rect">
            <a:avLst/>
          </a:prstGeom>
        </p:spPr>
        <p:txBody>
          <a:bodyPr>
            <a:normAutofit/>
          </a:bodyPr>
          <a:lstStyle/>
          <a:p>
            <a:endParaRPr/>
          </a:p>
        </p:txBody>
      </p:sp>
      <p:sp>
        <p:nvSpPr>
          <p:cNvPr id="1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USTOM_6">
    <p:spTree>
      <p:nvGrpSpPr>
        <p:cNvPr id="1" name=""/>
        <p:cNvGrpSpPr/>
        <p:nvPr/>
      </p:nvGrpSpPr>
      <p:grpSpPr>
        <a:xfrm>
          <a:off x="0" y="0"/>
          <a:ext cx="0" cy="0"/>
          <a:chOff x="0" y="0"/>
          <a:chExt cx="0" cy="0"/>
        </a:xfrm>
      </p:grpSpPr>
      <p:sp>
        <p:nvSpPr>
          <p:cNvPr id="199" name="Google Shape;163;p9"/>
          <p:cNvSpPr/>
          <p:nvPr/>
        </p:nvSpPr>
        <p:spPr>
          <a:xfrm>
            <a:off x="665999" y="604224"/>
            <a:ext cx="10932602" cy="5351402"/>
          </a:xfrm>
          <a:prstGeom prst="roundRect">
            <a:avLst>
              <a:gd name="adj" fmla="val 3539"/>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grpSp>
        <p:nvGrpSpPr>
          <p:cNvPr id="203" name="Google Shape;164;p9"/>
          <p:cNvGrpSpPr/>
          <p:nvPr/>
        </p:nvGrpSpPr>
        <p:grpSpPr>
          <a:xfrm>
            <a:off x="819246" y="714334"/>
            <a:ext cx="635281" cy="147601"/>
            <a:chOff x="0" y="0"/>
            <a:chExt cx="635280" cy="147600"/>
          </a:xfrm>
        </p:grpSpPr>
        <p:sp>
          <p:nvSpPr>
            <p:cNvPr id="200" name="Google Shape;165;p9"/>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201" name="Google Shape;166;p9"/>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202" name="Google Shape;167;p9"/>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grpSp>
        <p:nvGrpSpPr>
          <p:cNvPr id="206" name="Google Shape;168;p9"/>
          <p:cNvGrpSpPr/>
          <p:nvPr/>
        </p:nvGrpSpPr>
        <p:grpSpPr>
          <a:xfrm>
            <a:off x="8189022" y="5500363"/>
            <a:ext cx="3707097" cy="1137016"/>
            <a:chOff x="0" y="0"/>
            <a:chExt cx="3707095" cy="1137015"/>
          </a:xfrm>
        </p:grpSpPr>
        <p:sp>
          <p:nvSpPr>
            <p:cNvPr id="204" name="Google Shape;169;p9"/>
            <p:cNvSpPr/>
            <p:nvPr/>
          </p:nvSpPr>
          <p:spPr>
            <a:xfrm>
              <a:off x="0" y="-1"/>
              <a:ext cx="3707096" cy="1128393"/>
            </a:xfrm>
            <a:prstGeom prst="roundRect">
              <a:avLst>
                <a:gd name="adj" fmla="val 9303"/>
              </a:avLst>
            </a:prstGeom>
            <a:solidFill>
              <a:srgbClr val="1F3240"/>
            </a:solidFill>
            <a:ln w="12700" cap="flat">
              <a:noFill/>
              <a:miter lim="400000"/>
            </a:ln>
            <a:effectLst>
              <a:outerShdw blurRad="63500" rotWithShape="0">
                <a:srgbClr val="000000">
                  <a:alpha val="9800"/>
                </a:srgbClr>
              </a:outerShdw>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205" name="Google Shape;170;p9"/>
            <p:cNvSpPr/>
            <p:nvPr/>
          </p:nvSpPr>
          <p:spPr>
            <a:xfrm>
              <a:off x="0" y="8623"/>
              <a:ext cx="3707096" cy="1128393"/>
            </a:xfrm>
            <a:prstGeom prst="roundRect">
              <a:avLst>
                <a:gd name="adj" fmla="val 9303"/>
              </a:avLst>
            </a:prstGeom>
            <a:solidFill>
              <a:srgbClr val="000000">
                <a:alpha val="13100"/>
              </a:srgbClr>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grpSp>
        <p:nvGrpSpPr>
          <p:cNvPr id="210" name="Google Shape;171;p9"/>
          <p:cNvGrpSpPr/>
          <p:nvPr/>
        </p:nvGrpSpPr>
        <p:grpSpPr>
          <a:xfrm>
            <a:off x="8324759" y="5610447"/>
            <a:ext cx="635281" cy="147601"/>
            <a:chOff x="0" y="0"/>
            <a:chExt cx="635280" cy="147600"/>
          </a:xfrm>
        </p:grpSpPr>
        <p:sp>
          <p:nvSpPr>
            <p:cNvPr id="207" name="Google Shape;172;p9"/>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208" name="Google Shape;173;p9"/>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209" name="Google Shape;174;p9"/>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211" name="Title Text"/>
          <p:cNvSpPr txBox="1">
            <a:spLocks noGrp="1"/>
          </p:cNvSpPr>
          <p:nvPr>
            <p:ph type="title"/>
          </p:nvPr>
        </p:nvSpPr>
        <p:spPr>
          <a:xfrm>
            <a:off x="819249" y="1873524"/>
            <a:ext cx="10606801" cy="3160802"/>
          </a:xfrm>
          <a:prstGeom prst="rect">
            <a:avLst/>
          </a:prstGeom>
        </p:spPr>
        <p:txBody>
          <a:bodyPr anchor="ctr"/>
          <a:lstStyle/>
          <a:p>
            <a:r>
              <a:t>Title Text</a:t>
            </a:r>
          </a:p>
        </p:txBody>
      </p:sp>
      <p:sp>
        <p:nvSpPr>
          <p:cNvPr id="212" name="Body Level One…"/>
          <p:cNvSpPr txBox="1">
            <a:spLocks noGrp="1"/>
          </p:cNvSpPr>
          <p:nvPr>
            <p:ph type="body" sz="quarter" idx="1"/>
          </p:nvPr>
        </p:nvSpPr>
        <p:spPr>
          <a:xfrm>
            <a:off x="8070450" y="5758050"/>
            <a:ext cx="3754500" cy="717901"/>
          </a:xfrm>
          <a:prstGeom prst="rect">
            <a:avLst/>
          </a:prstGeom>
        </p:spPr>
        <p:txBody>
          <a:bodyPr anchor="ctr">
            <a:normAutofit/>
          </a:bodyPr>
          <a:lstStyle>
            <a:lvl1pPr marL="342900" indent="-228600" algn="r">
              <a:lnSpc>
                <a:spcPct val="100000"/>
              </a:lnSpc>
              <a:buClrTx/>
              <a:buSzTx/>
              <a:buFontTx/>
              <a:buNone/>
            </a:lvl1pPr>
            <a:lvl2pPr marL="342900" indent="228600" algn="r">
              <a:lnSpc>
                <a:spcPct val="100000"/>
              </a:lnSpc>
              <a:buClrTx/>
              <a:buSzTx/>
              <a:buFontTx/>
              <a:buNone/>
            </a:lvl2pPr>
            <a:lvl3pPr marL="342900" indent="685800" algn="r">
              <a:lnSpc>
                <a:spcPct val="100000"/>
              </a:lnSpc>
              <a:buClrTx/>
              <a:buSzTx/>
              <a:buFontTx/>
              <a:buNone/>
            </a:lvl3pPr>
            <a:lvl4pPr marL="342900" indent="1143000" algn="r">
              <a:lnSpc>
                <a:spcPct val="100000"/>
              </a:lnSpc>
              <a:buClrTx/>
              <a:buSzTx/>
              <a:buFontTx/>
              <a:buNone/>
            </a:lvl4pPr>
            <a:lvl5pPr marL="342900" indent="1600200" algn="r">
              <a:lnSpc>
                <a:spcPct val="100000"/>
              </a:lnSpc>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USTOM_7">
    <p:spTree>
      <p:nvGrpSpPr>
        <p:cNvPr id="1" name=""/>
        <p:cNvGrpSpPr/>
        <p:nvPr/>
      </p:nvGrpSpPr>
      <p:grpSpPr>
        <a:xfrm>
          <a:off x="0" y="0"/>
          <a:ext cx="0" cy="0"/>
          <a:chOff x="0" y="0"/>
          <a:chExt cx="0" cy="0"/>
        </a:xfrm>
      </p:grpSpPr>
      <p:sp>
        <p:nvSpPr>
          <p:cNvPr id="220" name="Google Shape;178;p10"/>
          <p:cNvSpPr/>
          <p:nvPr/>
        </p:nvSpPr>
        <p:spPr>
          <a:xfrm>
            <a:off x="629699" y="604224"/>
            <a:ext cx="10932602" cy="5351402"/>
          </a:xfrm>
          <a:prstGeom prst="roundRect">
            <a:avLst>
              <a:gd name="adj" fmla="val 3539"/>
            </a:avLst>
          </a:prstGeom>
          <a:solidFill>
            <a:srgbClr val="1F3240"/>
          </a:solidFill>
          <a:ln w="12700">
            <a:miter lim="400000"/>
          </a:ln>
          <a:effectLst>
            <a:outerShdw blurRad="63500" rotWithShape="0">
              <a:srgbClr val="000000">
                <a:alpha val="9800"/>
              </a:srgbClr>
            </a:outerShdw>
          </a:effectLst>
        </p:spPr>
        <p:txBody>
          <a:bodyPr lIns="0" tIns="0" rIns="0" bIns="0" anchor="ctr"/>
          <a:lstStyle/>
          <a:p>
            <a:pPr algn="ctr">
              <a:defRPr sz="1800">
                <a:latin typeface="Calibri"/>
                <a:ea typeface="Calibri"/>
                <a:cs typeface="Calibri"/>
                <a:sym typeface="Calibri"/>
              </a:defRPr>
            </a:pPr>
            <a:endParaRPr/>
          </a:p>
        </p:txBody>
      </p:sp>
      <p:grpSp>
        <p:nvGrpSpPr>
          <p:cNvPr id="224" name="Google Shape;179;p10"/>
          <p:cNvGrpSpPr/>
          <p:nvPr/>
        </p:nvGrpSpPr>
        <p:grpSpPr>
          <a:xfrm>
            <a:off x="819246" y="714334"/>
            <a:ext cx="635281" cy="147601"/>
            <a:chOff x="0" y="0"/>
            <a:chExt cx="635280" cy="147600"/>
          </a:xfrm>
        </p:grpSpPr>
        <p:sp>
          <p:nvSpPr>
            <p:cNvPr id="221" name="Google Shape;180;p10"/>
            <p:cNvSpPr/>
            <p:nvPr/>
          </p:nvSpPr>
          <p:spPr>
            <a:xfrm>
              <a:off x="0" y="-1"/>
              <a:ext cx="147601" cy="147602"/>
            </a:xfrm>
            <a:prstGeom prst="ellipse">
              <a:avLst/>
            </a:prstGeom>
            <a:solidFill>
              <a:schemeClr val="accent4"/>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222" name="Google Shape;181;p10"/>
            <p:cNvSpPr/>
            <p:nvPr/>
          </p:nvSpPr>
          <p:spPr>
            <a:xfrm>
              <a:off x="243840" y="-1"/>
              <a:ext cx="147601" cy="14760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sp>
          <p:nvSpPr>
            <p:cNvPr id="223" name="Google Shape;182;p10"/>
            <p:cNvSpPr/>
            <p:nvPr/>
          </p:nvSpPr>
          <p:spPr>
            <a:xfrm>
              <a:off x="487680" y="-1"/>
              <a:ext cx="147601" cy="14760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1800">
                  <a:latin typeface="Calibri"/>
                  <a:ea typeface="Calibri"/>
                  <a:cs typeface="Calibri"/>
                  <a:sym typeface="Calibri"/>
                </a:defRPr>
              </a:pPr>
              <a:endParaRPr/>
            </a:p>
          </p:txBody>
        </p:sp>
      </p:grpSp>
      <p:sp>
        <p:nvSpPr>
          <p:cNvPr id="225" name="Title Text"/>
          <p:cNvSpPr txBox="1">
            <a:spLocks noGrp="1"/>
          </p:cNvSpPr>
          <p:nvPr>
            <p:ph type="title"/>
          </p:nvPr>
        </p:nvSpPr>
        <p:spPr>
          <a:xfrm>
            <a:off x="781800" y="919824"/>
            <a:ext cx="10628401" cy="4720201"/>
          </a:xfrm>
          <a:prstGeom prst="rect">
            <a:avLst/>
          </a:prstGeom>
        </p:spPr>
        <p:txBody>
          <a:bodyPr anchor="ctr"/>
          <a:lstStyle>
            <a:lvl1pPr algn="l">
              <a:defRPr sz="8000"/>
            </a:lvl1pPr>
          </a:lstStyle>
          <a:p>
            <a:r>
              <a:t>Title Text</a:t>
            </a:r>
          </a:p>
        </p:txBody>
      </p:sp>
      <p:sp>
        <p:nvSpPr>
          <p:cNvPr id="2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6242F"/>
        </a:solidFill>
        <a:effectLst/>
      </p:bgPr>
    </p:bg>
    <p:spTree>
      <p:nvGrpSpPr>
        <p:cNvPr id="1" name=""/>
        <p:cNvGrpSpPr/>
        <p:nvPr/>
      </p:nvGrpSpPr>
      <p:grpSpPr>
        <a:xfrm>
          <a:off x="0" y="0"/>
          <a:ext cx="0" cy="0"/>
          <a:chOff x="0" y="0"/>
          <a:chExt cx="0" cy="0"/>
        </a:xfrm>
      </p:grpSpPr>
      <p:grpSp>
        <p:nvGrpSpPr>
          <p:cNvPr id="34" name="Google Shape;10;p1"/>
          <p:cNvGrpSpPr/>
          <p:nvPr/>
        </p:nvGrpSpPr>
        <p:grpSpPr>
          <a:xfrm>
            <a:off x="-54501" y="2918637"/>
            <a:ext cx="12245914" cy="3938883"/>
            <a:chOff x="0" y="0"/>
            <a:chExt cx="12245912" cy="3938882"/>
          </a:xfrm>
        </p:grpSpPr>
        <p:sp>
          <p:nvSpPr>
            <p:cNvPr id="2" name="Google Shape;11;p1"/>
            <p:cNvSpPr/>
            <p:nvPr/>
          </p:nvSpPr>
          <p:spPr>
            <a:xfrm>
              <a:off x="-1" y="0"/>
              <a:ext cx="12245914" cy="3938883"/>
            </a:xfrm>
            <a:custGeom>
              <a:avLst/>
              <a:gdLst/>
              <a:ahLst/>
              <a:cxnLst>
                <a:cxn ang="0">
                  <a:pos x="wd2" y="hd2"/>
                </a:cxn>
                <a:cxn ang="5400000">
                  <a:pos x="wd2" y="hd2"/>
                </a:cxn>
                <a:cxn ang="10800000">
                  <a:pos x="wd2" y="hd2"/>
                </a:cxn>
                <a:cxn ang="16200000">
                  <a:pos x="wd2" y="hd2"/>
                </a:cxn>
              </a:cxnLst>
              <a:rect l="0" t="0" r="r" b="b"/>
              <a:pathLst>
                <a:path w="21600" h="21081" extrusionOk="0">
                  <a:moveTo>
                    <a:pt x="0" y="15149"/>
                  </a:moveTo>
                  <a:cubicBezTo>
                    <a:pt x="192" y="16423"/>
                    <a:pt x="674" y="17459"/>
                    <a:pt x="1241" y="17790"/>
                  </a:cubicBezTo>
                  <a:cubicBezTo>
                    <a:pt x="1809" y="18120"/>
                    <a:pt x="2444" y="17752"/>
                    <a:pt x="2876" y="16842"/>
                  </a:cubicBezTo>
                  <a:cubicBezTo>
                    <a:pt x="3225" y="16106"/>
                    <a:pt x="3432" y="15084"/>
                    <a:pt x="3730" y="14235"/>
                  </a:cubicBezTo>
                  <a:cubicBezTo>
                    <a:pt x="4028" y="13387"/>
                    <a:pt x="4494" y="12675"/>
                    <a:pt x="4952" y="12953"/>
                  </a:cubicBezTo>
                  <a:cubicBezTo>
                    <a:pt x="5478" y="13273"/>
                    <a:pt x="5705" y="14654"/>
                    <a:pt x="5907" y="15818"/>
                  </a:cubicBezTo>
                  <a:cubicBezTo>
                    <a:pt x="6109" y="16983"/>
                    <a:pt x="6503" y="18286"/>
                    <a:pt x="7041" y="18110"/>
                  </a:cubicBezTo>
                  <a:cubicBezTo>
                    <a:pt x="7451" y="17977"/>
                    <a:pt x="7708" y="17029"/>
                    <a:pt x="7851" y="16136"/>
                  </a:cubicBezTo>
                  <a:cubicBezTo>
                    <a:pt x="7995" y="15244"/>
                    <a:pt x="8100" y="14249"/>
                    <a:pt x="8416" y="13636"/>
                  </a:cubicBezTo>
                  <a:cubicBezTo>
                    <a:pt x="8820" y="12854"/>
                    <a:pt x="9452" y="13000"/>
                    <a:pt x="9892" y="13670"/>
                  </a:cubicBezTo>
                  <a:cubicBezTo>
                    <a:pt x="10333" y="14340"/>
                    <a:pt x="10620" y="15420"/>
                    <a:pt x="10868" y="16493"/>
                  </a:cubicBezTo>
                  <a:cubicBezTo>
                    <a:pt x="11116" y="17565"/>
                    <a:pt x="11347" y="18688"/>
                    <a:pt x="11718" y="19552"/>
                  </a:cubicBezTo>
                  <a:cubicBezTo>
                    <a:pt x="12494" y="21359"/>
                    <a:pt x="13858" y="21600"/>
                    <a:pt x="14744" y="20087"/>
                  </a:cubicBezTo>
                  <a:cubicBezTo>
                    <a:pt x="15657" y="18529"/>
                    <a:pt x="15940" y="15743"/>
                    <a:pt x="16347" y="13301"/>
                  </a:cubicBezTo>
                  <a:cubicBezTo>
                    <a:pt x="17313" y="7510"/>
                    <a:pt x="19123" y="2431"/>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3" name="Google Shape;12;p1"/>
            <p:cNvSpPr/>
            <p:nvPr/>
          </p:nvSpPr>
          <p:spPr>
            <a:xfrm>
              <a:off x="3034" y="94777"/>
              <a:ext cx="12242784" cy="3796012"/>
            </a:xfrm>
            <a:custGeom>
              <a:avLst/>
              <a:gdLst/>
              <a:ahLst/>
              <a:cxnLst>
                <a:cxn ang="0">
                  <a:pos x="wd2" y="hd2"/>
                </a:cxn>
                <a:cxn ang="5400000">
                  <a:pos x="wd2" y="hd2"/>
                </a:cxn>
                <a:cxn ang="10800000">
                  <a:pos x="wd2" y="hd2"/>
                </a:cxn>
                <a:cxn ang="16200000">
                  <a:pos x="wd2" y="hd2"/>
                </a:cxn>
              </a:cxnLst>
              <a:rect l="0" t="0" r="r" b="b"/>
              <a:pathLst>
                <a:path w="21600" h="21598" extrusionOk="0">
                  <a:moveTo>
                    <a:pt x="0" y="15055"/>
                  </a:moveTo>
                  <a:cubicBezTo>
                    <a:pt x="190" y="16381"/>
                    <a:pt x="662" y="17477"/>
                    <a:pt x="1220" y="17844"/>
                  </a:cubicBezTo>
                  <a:cubicBezTo>
                    <a:pt x="1774" y="18210"/>
                    <a:pt x="2396" y="17854"/>
                    <a:pt x="2821" y="16940"/>
                  </a:cubicBezTo>
                  <a:cubicBezTo>
                    <a:pt x="3165" y="16203"/>
                    <a:pt x="3370" y="15167"/>
                    <a:pt x="3665" y="14313"/>
                  </a:cubicBezTo>
                  <a:cubicBezTo>
                    <a:pt x="3960" y="13459"/>
                    <a:pt x="4420" y="12745"/>
                    <a:pt x="4870" y="13034"/>
                  </a:cubicBezTo>
                  <a:cubicBezTo>
                    <a:pt x="5177" y="13231"/>
                    <a:pt x="5392" y="13746"/>
                    <a:pt x="5560" y="14369"/>
                  </a:cubicBezTo>
                  <a:cubicBezTo>
                    <a:pt x="5691" y="14849"/>
                    <a:pt x="5795" y="15392"/>
                    <a:pt x="5895" y="15903"/>
                  </a:cubicBezTo>
                  <a:cubicBezTo>
                    <a:pt x="5918" y="16018"/>
                    <a:pt x="5942" y="16135"/>
                    <a:pt x="5969" y="16253"/>
                  </a:cubicBezTo>
                  <a:cubicBezTo>
                    <a:pt x="6111" y="16892"/>
                    <a:pt x="6309" y="17552"/>
                    <a:pt x="6535" y="17980"/>
                  </a:cubicBezTo>
                  <a:cubicBezTo>
                    <a:pt x="6690" y="18272"/>
                    <a:pt x="6860" y="18444"/>
                    <a:pt x="7051" y="18408"/>
                  </a:cubicBezTo>
                  <a:cubicBezTo>
                    <a:pt x="7128" y="18394"/>
                    <a:pt x="7199" y="18348"/>
                    <a:pt x="7267" y="18278"/>
                  </a:cubicBezTo>
                  <a:cubicBezTo>
                    <a:pt x="7550" y="17983"/>
                    <a:pt x="7767" y="17222"/>
                    <a:pt x="7895" y="16456"/>
                  </a:cubicBezTo>
                  <a:cubicBezTo>
                    <a:pt x="8048" y="15535"/>
                    <a:pt x="8152" y="14493"/>
                    <a:pt x="8466" y="13850"/>
                  </a:cubicBezTo>
                  <a:cubicBezTo>
                    <a:pt x="8868" y="13028"/>
                    <a:pt x="9490" y="13159"/>
                    <a:pt x="9928" y="13835"/>
                  </a:cubicBezTo>
                  <a:cubicBezTo>
                    <a:pt x="10364" y="14513"/>
                    <a:pt x="10655" y="15619"/>
                    <a:pt x="10907" y="16727"/>
                  </a:cubicBezTo>
                  <a:cubicBezTo>
                    <a:pt x="11126" y="17687"/>
                    <a:pt x="11330" y="18694"/>
                    <a:pt x="11618" y="19544"/>
                  </a:cubicBezTo>
                  <a:cubicBezTo>
                    <a:pt x="11662" y="19674"/>
                    <a:pt x="11708" y="19802"/>
                    <a:pt x="11757" y="19924"/>
                  </a:cubicBezTo>
                  <a:cubicBezTo>
                    <a:pt x="12194" y="21026"/>
                    <a:pt x="12813" y="21600"/>
                    <a:pt x="13430" y="21598"/>
                  </a:cubicBezTo>
                  <a:cubicBezTo>
                    <a:pt x="13884" y="21598"/>
                    <a:pt x="14338" y="21282"/>
                    <a:pt x="14710" y="20637"/>
                  </a:cubicBezTo>
                  <a:cubicBezTo>
                    <a:pt x="15053" y="20043"/>
                    <a:pt x="15309" y="19263"/>
                    <a:pt x="15518" y="18385"/>
                  </a:cubicBezTo>
                  <a:cubicBezTo>
                    <a:pt x="15860" y="16948"/>
                    <a:pt x="16075" y="15250"/>
                    <a:pt x="16336" y="13687"/>
                  </a:cubicBezTo>
                  <a:cubicBezTo>
                    <a:pt x="16401" y="13297"/>
                    <a:pt x="16469" y="12911"/>
                    <a:pt x="16541" y="12528"/>
                  </a:cubicBezTo>
                  <a:cubicBezTo>
                    <a:pt x="17569" y="7043"/>
                    <a:pt x="19303" y="2325"/>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4" name="Google Shape;13;p1"/>
            <p:cNvSpPr/>
            <p:nvPr/>
          </p:nvSpPr>
          <p:spPr>
            <a:xfrm>
              <a:off x="6165" y="189627"/>
              <a:ext cx="12239558" cy="3653671"/>
            </a:xfrm>
            <a:custGeom>
              <a:avLst/>
              <a:gdLst/>
              <a:ahLst/>
              <a:cxnLst>
                <a:cxn ang="0">
                  <a:pos x="wd2" y="hd2"/>
                </a:cxn>
                <a:cxn ang="5400000">
                  <a:pos x="wd2" y="hd2"/>
                </a:cxn>
                <a:cxn ang="10800000">
                  <a:pos x="wd2" y="hd2"/>
                </a:cxn>
                <a:cxn ang="16200000">
                  <a:pos x="wd2" y="hd2"/>
                </a:cxn>
              </a:cxnLst>
              <a:rect l="0" t="0" r="r" b="b"/>
              <a:pathLst>
                <a:path w="21600" h="21576" extrusionOk="0">
                  <a:moveTo>
                    <a:pt x="0" y="14535"/>
                  </a:moveTo>
                  <a:cubicBezTo>
                    <a:pt x="188" y="15883"/>
                    <a:pt x="651" y="17014"/>
                    <a:pt x="1198" y="17412"/>
                  </a:cubicBezTo>
                  <a:cubicBezTo>
                    <a:pt x="1740" y="17807"/>
                    <a:pt x="2348" y="17472"/>
                    <a:pt x="2766" y="16581"/>
                  </a:cubicBezTo>
                  <a:cubicBezTo>
                    <a:pt x="3105" y="15863"/>
                    <a:pt x="3308" y="14841"/>
                    <a:pt x="3601" y="14003"/>
                  </a:cubicBezTo>
                  <a:cubicBezTo>
                    <a:pt x="3893" y="13166"/>
                    <a:pt x="4347" y="12469"/>
                    <a:pt x="4788" y="12764"/>
                  </a:cubicBezTo>
                  <a:cubicBezTo>
                    <a:pt x="5105" y="12974"/>
                    <a:pt x="5332" y="13472"/>
                    <a:pt x="5514" y="14071"/>
                  </a:cubicBezTo>
                  <a:cubicBezTo>
                    <a:pt x="5654" y="14535"/>
                    <a:pt x="5770" y="15055"/>
                    <a:pt x="5883" y="15556"/>
                  </a:cubicBezTo>
                  <a:cubicBezTo>
                    <a:pt x="5908" y="15670"/>
                    <a:pt x="5936" y="15785"/>
                    <a:pt x="5965" y="15902"/>
                  </a:cubicBezTo>
                  <a:cubicBezTo>
                    <a:pt x="6123" y="16536"/>
                    <a:pt x="6338" y="17225"/>
                    <a:pt x="6562" y="17700"/>
                  </a:cubicBezTo>
                  <a:cubicBezTo>
                    <a:pt x="6716" y="18027"/>
                    <a:pt x="6876" y="18230"/>
                    <a:pt x="7061" y="18227"/>
                  </a:cubicBezTo>
                  <a:cubicBezTo>
                    <a:pt x="7135" y="18227"/>
                    <a:pt x="7205" y="18194"/>
                    <a:pt x="7272" y="18136"/>
                  </a:cubicBezTo>
                  <a:cubicBezTo>
                    <a:pt x="7553" y="17894"/>
                    <a:pt x="7798" y="17148"/>
                    <a:pt x="7938" y="16353"/>
                  </a:cubicBezTo>
                  <a:cubicBezTo>
                    <a:pt x="8101" y="15426"/>
                    <a:pt x="8204" y="14362"/>
                    <a:pt x="8516" y="13703"/>
                  </a:cubicBezTo>
                  <a:cubicBezTo>
                    <a:pt x="8916" y="12859"/>
                    <a:pt x="9529" y="12968"/>
                    <a:pt x="9964" y="13635"/>
                  </a:cubicBezTo>
                  <a:cubicBezTo>
                    <a:pt x="10397" y="14301"/>
                    <a:pt x="10691" y="15407"/>
                    <a:pt x="10946" y="16523"/>
                  </a:cubicBezTo>
                  <a:cubicBezTo>
                    <a:pt x="11169" y="17491"/>
                    <a:pt x="11376" y="18515"/>
                    <a:pt x="11659" y="19392"/>
                  </a:cubicBezTo>
                  <a:cubicBezTo>
                    <a:pt x="11703" y="19527"/>
                    <a:pt x="11748" y="19658"/>
                    <a:pt x="11796" y="19784"/>
                  </a:cubicBezTo>
                  <a:cubicBezTo>
                    <a:pt x="12224" y="20924"/>
                    <a:pt x="12819" y="21540"/>
                    <a:pt x="13420" y="21574"/>
                  </a:cubicBezTo>
                  <a:cubicBezTo>
                    <a:pt x="13862" y="21600"/>
                    <a:pt x="14308" y="21306"/>
                    <a:pt x="14677" y="20675"/>
                  </a:cubicBezTo>
                  <a:cubicBezTo>
                    <a:pt x="15016" y="20094"/>
                    <a:pt x="15273" y="19322"/>
                    <a:pt x="15484" y="18446"/>
                  </a:cubicBezTo>
                  <a:cubicBezTo>
                    <a:pt x="15831" y="17014"/>
                    <a:pt x="16056" y="15307"/>
                    <a:pt x="16324" y="13735"/>
                  </a:cubicBezTo>
                  <a:cubicBezTo>
                    <a:pt x="16391" y="13343"/>
                    <a:pt x="16461" y="12954"/>
                    <a:pt x="16535" y="12569"/>
                  </a:cubicBezTo>
                  <a:cubicBezTo>
                    <a:pt x="17587" y="7053"/>
                    <a:pt x="19321" y="2320"/>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5" name="Google Shape;14;p1"/>
            <p:cNvSpPr/>
            <p:nvPr/>
          </p:nvSpPr>
          <p:spPr>
            <a:xfrm>
              <a:off x="9200" y="284621"/>
              <a:ext cx="12236239" cy="3511919"/>
            </a:xfrm>
            <a:custGeom>
              <a:avLst/>
              <a:gdLst/>
              <a:ahLst/>
              <a:cxnLst>
                <a:cxn ang="0">
                  <a:pos x="wd2" y="hd2"/>
                </a:cxn>
                <a:cxn ang="5400000">
                  <a:pos x="wd2" y="hd2"/>
                </a:cxn>
                <a:cxn ang="10800000">
                  <a:pos x="wd2" y="hd2"/>
                </a:cxn>
                <a:cxn ang="16200000">
                  <a:pos x="wd2" y="hd2"/>
                </a:cxn>
              </a:cxnLst>
              <a:rect l="0" t="0" r="r" b="b"/>
              <a:pathLst>
                <a:path w="21600" h="21552" extrusionOk="0">
                  <a:moveTo>
                    <a:pt x="0" y="13972"/>
                  </a:moveTo>
                  <a:cubicBezTo>
                    <a:pt x="186" y="15342"/>
                    <a:pt x="639" y="16511"/>
                    <a:pt x="1176" y="16942"/>
                  </a:cubicBezTo>
                  <a:cubicBezTo>
                    <a:pt x="1706" y="17368"/>
                    <a:pt x="2301" y="17058"/>
                    <a:pt x="2712" y="16191"/>
                  </a:cubicBezTo>
                  <a:cubicBezTo>
                    <a:pt x="3045" y="15492"/>
                    <a:pt x="3246" y="14485"/>
                    <a:pt x="3536" y="13666"/>
                  </a:cubicBezTo>
                  <a:cubicBezTo>
                    <a:pt x="3825" y="12847"/>
                    <a:pt x="4273" y="12169"/>
                    <a:pt x="4707" y="12470"/>
                  </a:cubicBezTo>
                  <a:cubicBezTo>
                    <a:pt x="5033" y="12692"/>
                    <a:pt x="5273" y="13171"/>
                    <a:pt x="5468" y="13746"/>
                  </a:cubicBezTo>
                  <a:cubicBezTo>
                    <a:pt x="5619" y="14191"/>
                    <a:pt x="5746" y="14688"/>
                    <a:pt x="5871" y="15179"/>
                  </a:cubicBezTo>
                  <a:cubicBezTo>
                    <a:pt x="5899" y="15290"/>
                    <a:pt x="5930" y="15404"/>
                    <a:pt x="5962" y="15520"/>
                  </a:cubicBezTo>
                  <a:cubicBezTo>
                    <a:pt x="6136" y="16149"/>
                    <a:pt x="6367" y="16866"/>
                    <a:pt x="6590" y="17396"/>
                  </a:cubicBezTo>
                  <a:cubicBezTo>
                    <a:pt x="6742" y="17757"/>
                    <a:pt x="6893" y="17996"/>
                    <a:pt x="7071" y="18030"/>
                  </a:cubicBezTo>
                  <a:cubicBezTo>
                    <a:pt x="7142" y="18043"/>
                    <a:pt x="7209" y="18025"/>
                    <a:pt x="7276" y="17981"/>
                  </a:cubicBezTo>
                  <a:cubicBezTo>
                    <a:pt x="7556" y="17796"/>
                    <a:pt x="7828" y="17068"/>
                    <a:pt x="7981" y="16239"/>
                  </a:cubicBezTo>
                  <a:cubicBezTo>
                    <a:pt x="8153" y="15307"/>
                    <a:pt x="8256" y="14218"/>
                    <a:pt x="8566" y="13542"/>
                  </a:cubicBezTo>
                  <a:cubicBezTo>
                    <a:pt x="8963" y="12676"/>
                    <a:pt x="9567" y="12762"/>
                    <a:pt x="9999" y="13418"/>
                  </a:cubicBezTo>
                  <a:cubicBezTo>
                    <a:pt x="10429" y="14070"/>
                    <a:pt x="10726" y="15175"/>
                    <a:pt x="10985" y="16301"/>
                  </a:cubicBezTo>
                  <a:cubicBezTo>
                    <a:pt x="11211" y="17277"/>
                    <a:pt x="11421" y="18319"/>
                    <a:pt x="11701" y="19225"/>
                  </a:cubicBezTo>
                  <a:cubicBezTo>
                    <a:pt x="11744" y="19364"/>
                    <a:pt x="11788" y="19500"/>
                    <a:pt x="11834" y="19631"/>
                  </a:cubicBezTo>
                  <a:cubicBezTo>
                    <a:pt x="12253" y="20811"/>
                    <a:pt x="12825" y="21473"/>
                    <a:pt x="13409" y="21546"/>
                  </a:cubicBezTo>
                  <a:cubicBezTo>
                    <a:pt x="13840" y="21600"/>
                    <a:pt x="14277" y="21328"/>
                    <a:pt x="14643" y="20713"/>
                  </a:cubicBezTo>
                  <a:cubicBezTo>
                    <a:pt x="14978" y="20145"/>
                    <a:pt x="15236" y="19382"/>
                    <a:pt x="15450" y="18509"/>
                  </a:cubicBezTo>
                  <a:cubicBezTo>
                    <a:pt x="15802" y="17081"/>
                    <a:pt x="16036" y="15366"/>
                    <a:pt x="16313" y="13785"/>
                  </a:cubicBezTo>
                  <a:cubicBezTo>
                    <a:pt x="16381" y="13391"/>
                    <a:pt x="16453" y="13000"/>
                    <a:pt x="16529" y="12612"/>
                  </a:cubicBezTo>
                  <a:cubicBezTo>
                    <a:pt x="17604" y="7062"/>
                    <a:pt x="19339" y="2313"/>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6" name="Google Shape;15;p1"/>
            <p:cNvSpPr/>
            <p:nvPr/>
          </p:nvSpPr>
          <p:spPr>
            <a:xfrm>
              <a:off x="12236" y="379471"/>
              <a:ext cx="12233393" cy="3370718"/>
            </a:xfrm>
            <a:custGeom>
              <a:avLst/>
              <a:gdLst/>
              <a:ahLst/>
              <a:cxnLst>
                <a:cxn ang="0">
                  <a:pos x="wd2" y="hd2"/>
                </a:cxn>
                <a:cxn ang="5400000">
                  <a:pos x="wd2" y="hd2"/>
                </a:cxn>
                <a:cxn ang="10800000">
                  <a:pos x="wd2" y="hd2"/>
                </a:cxn>
                <a:cxn ang="16200000">
                  <a:pos x="wd2" y="hd2"/>
                </a:cxn>
              </a:cxnLst>
              <a:rect l="0" t="0" r="r" b="b"/>
              <a:pathLst>
                <a:path w="21600" h="21531" extrusionOk="0">
                  <a:moveTo>
                    <a:pt x="0" y="13364"/>
                  </a:moveTo>
                  <a:cubicBezTo>
                    <a:pt x="184" y="14758"/>
                    <a:pt x="628" y="15968"/>
                    <a:pt x="1155" y="16435"/>
                  </a:cubicBezTo>
                  <a:cubicBezTo>
                    <a:pt x="1671" y="16893"/>
                    <a:pt x="2252" y="16608"/>
                    <a:pt x="2657" y="15769"/>
                  </a:cubicBezTo>
                  <a:cubicBezTo>
                    <a:pt x="2984" y="15090"/>
                    <a:pt x="3184" y="14101"/>
                    <a:pt x="3471" y="13301"/>
                  </a:cubicBezTo>
                  <a:cubicBezTo>
                    <a:pt x="3758" y="12503"/>
                    <a:pt x="4199" y="11849"/>
                    <a:pt x="4625" y="12152"/>
                  </a:cubicBezTo>
                  <a:cubicBezTo>
                    <a:pt x="4960" y="12391"/>
                    <a:pt x="5214" y="12848"/>
                    <a:pt x="5422" y="13396"/>
                  </a:cubicBezTo>
                  <a:cubicBezTo>
                    <a:pt x="5583" y="13821"/>
                    <a:pt x="5721" y="14293"/>
                    <a:pt x="5859" y="14772"/>
                  </a:cubicBezTo>
                  <a:cubicBezTo>
                    <a:pt x="5890" y="14881"/>
                    <a:pt x="5923" y="14993"/>
                    <a:pt x="5958" y="15108"/>
                  </a:cubicBezTo>
                  <a:cubicBezTo>
                    <a:pt x="6148" y="15731"/>
                    <a:pt x="6396" y="16478"/>
                    <a:pt x="6617" y="17068"/>
                  </a:cubicBezTo>
                  <a:cubicBezTo>
                    <a:pt x="6768" y="17467"/>
                    <a:pt x="6909" y="17745"/>
                    <a:pt x="7081" y="17817"/>
                  </a:cubicBezTo>
                  <a:cubicBezTo>
                    <a:pt x="7149" y="17846"/>
                    <a:pt x="7215" y="17844"/>
                    <a:pt x="7281" y="17814"/>
                  </a:cubicBezTo>
                  <a:cubicBezTo>
                    <a:pt x="7560" y="17692"/>
                    <a:pt x="7859" y="16983"/>
                    <a:pt x="8025" y="16117"/>
                  </a:cubicBezTo>
                  <a:cubicBezTo>
                    <a:pt x="8205" y="15178"/>
                    <a:pt x="8309" y="14063"/>
                    <a:pt x="8616" y="13369"/>
                  </a:cubicBezTo>
                  <a:cubicBezTo>
                    <a:pt x="9011" y="12478"/>
                    <a:pt x="9605" y="12539"/>
                    <a:pt x="10035" y="13182"/>
                  </a:cubicBezTo>
                  <a:cubicBezTo>
                    <a:pt x="10462" y="13821"/>
                    <a:pt x="10761" y="14928"/>
                    <a:pt x="11024" y="16061"/>
                  </a:cubicBezTo>
                  <a:cubicBezTo>
                    <a:pt x="11253" y="17047"/>
                    <a:pt x="11467" y="18106"/>
                    <a:pt x="11742" y="19045"/>
                  </a:cubicBezTo>
                  <a:cubicBezTo>
                    <a:pt x="11784" y="19188"/>
                    <a:pt x="11828" y="19329"/>
                    <a:pt x="11874" y="19465"/>
                  </a:cubicBezTo>
                  <a:cubicBezTo>
                    <a:pt x="12283" y="20689"/>
                    <a:pt x="12831" y="21400"/>
                    <a:pt x="13399" y="21514"/>
                  </a:cubicBezTo>
                  <a:cubicBezTo>
                    <a:pt x="13817" y="21600"/>
                    <a:pt x="14247" y="21353"/>
                    <a:pt x="14609" y="20754"/>
                  </a:cubicBezTo>
                  <a:cubicBezTo>
                    <a:pt x="14941" y="20201"/>
                    <a:pt x="15200" y="19447"/>
                    <a:pt x="15416" y="18577"/>
                  </a:cubicBezTo>
                  <a:cubicBezTo>
                    <a:pt x="15773" y="17154"/>
                    <a:pt x="16017" y="15430"/>
                    <a:pt x="16301" y="13839"/>
                  </a:cubicBezTo>
                  <a:cubicBezTo>
                    <a:pt x="16372" y="13442"/>
                    <a:pt x="16446" y="13048"/>
                    <a:pt x="16523" y="12658"/>
                  </a:cubicBezTo>
                  <a:cubicBezTo>
                    <a:pt x="17622" y="7073"/>
                    <a:pt x="19358" y="2306"/>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7" name="Google Shape;16;p1"/>
            <p:cNvSpPr/>
            <p:nvPr/>
          </p:nvSpPr>
          <p:spPr>
            <a:xfrm>
              <a:off x="15366" y="474393"/>
              <a:ext cx="12229884" cy="3230273"/>
            </a:xfrm>
            <a:custGeom>
              <a:avLst/>
              <a:gdLst/>
              <a:ahLst/>
              <a:cxnLst>
                <a:cxn ang="0">
                  <a:pos x="wd2" y="hd2"/>
                </a:cxn>
                <a:cxn ang="5400000">
                  <a:pos x="wd2" y="hd2"/>
                </a:cxn>
                <a:cxn ang="10800000">
                  <a:pos x="wd2" y="hd2"/>
                </a:cxn>
                <a:cxn ang="16200000">
                  <a:pos x="wd2" y="hd2"/>
                </a:cxn>
              </a:cxnLst>
              <a:rect l="0" t="0" r="r" b="b"/>
              <a:pathLst>
                <a:path w="21600" h="21512" extrusionOk="0">
                  <a:moveTo>
                    <a:pt x="0" y="12704"/>
                  </a:moveTo>
                  <a:cubicBezTo>
                    <a:pt x="181" y="14124"/>
                    <a:pt x="616" y="15378"/>
                    <a:pt x="1133" y="15885"/>
                  </a:cubicBezTo>
                  <a:cubicBezTo>
                    <a:pt x="1637" y="16379"/>
                    <a:pt x="2204" y="16121"/>
                    <a:pt x="2602" y="15311"/>
                  </a:cubicBezTo>
                  <a:cubicBezTo>
                    <a:pt x="2923" y="14655"/>
                    <a:pt x="3122" y="13684"/>
                    <a:pt x="3406" y="12906"/>
                  </a:cubicBezTo>
                  <a:cubicBezTo>
                    <a:pt x="3690" y="12129"/>
                    <a:pt x="4125" y="11498"/>
                    <a:pt x="4543" y="11807"/>
                  </a:cubicBezTo>
                  <a:cubicBezTo>
                    <a:pt x="4888" y="12062"/>
                    <a:pt x="5156" y="12497"/>
                    <a:pt x="5376" y="13016"/>
                  </a:cubicBezTo>
                  <a:cubicBezTo>
                    <a:pt x="5547" y="13419"/>
                    <a:pt x="5697" y="13863"/>
                    <a:pt x="5847" y="14330"/>
                  </a:cubicBezTo>
                  <a:cubicBezTo>
                    <a:pt x="5881" y="14436"/>
                    <a:pt x="5917" y="14546"/>
                    <a:pt x="5955" y="14660"/>
                  </a:cubicBezTo>
                  <a:cubicBezTo>
                    <a:pt x="6160" y="15278"/>
                    <a:pt x="6425" y="16058"/>
                    <a:pt x="6645" y="16711"/>
                  </a:cubicBezTo>
                  <a:cubicBezTo>
                    <a:pt x="6794" y="17151"/>
                    <a:pt x="6926" y="17471"/>
                    <a:pt x="7090" y="17585"/>
                  </a:cubicBezTo>
                  <a:cubicBezTo>
                    <a:pt x="7156" y="17631"/>
                    <a:pt x="7220" y="17646"/>
                    <a:pt x="7286" y="17632"/>
                  </a:cubicBezTo>
                  <a:cubicBezTo>
                    <a:pt x="7563" y="17576"/>
                    <a:pt x="7889" y="16889"/>
                    <a:pt x="8068" y="15983"/>
                  </a:cubicBezTo>
                  <a:cubicBezTo>
                    <a:pt x="8256" y="15037"/>
                    <a:pt x="8361" y="13894"/>
                    <a:pt x="8666" y="13180"/>
                  </a:cubicBezTo>
                  <a:cubicBezTo>
                    <a:pt x="9059" y="12262"/>
                    <a:pt x="9643" y="12297"/>
                    <a:pt x="10070" y="12927"/>
                  </a:cubicBezTo>
                  <a:cubicBezTo>
                    <a:pt x="10494" y="13551"/>
                    <a:pt x="10797" y="14657"/>
                    <a:pt x="11063" y="15800"/>
                  </a:cubicBezTo>
                  <a:cubicBezTo>
                    <a:pt x="11295" y="16797"/>
                    <a:pt x="11513" y="17876"/>
                    <a:pt x="11783" y="18848"/>
                  </a:cubicBezTo>
                  <a:cubicBezTo>
                    <a:pt x="11825" y="18998"/>
                    <a:pt x="11868" y="19143"/>
                    <a:pt x="11912" y="19285"/>
                  </a:cubicBezTo>
                  <a:cubicBezTo>
                    <a:pt x="12312" y="20556"/>
                    <a:pt x="12836" y="21321"/>
                    <a:pt x="13388" y="21481"/>
                  </a:cubicBezTo>
                  <a:cubicBezTo>
                    <a:pt x="13795" y="21600"/>
                    <a:pt x="14217" y="21381"/>
                    <a:pt x="14575" y="20799"/>
                  </a:cubicBezTo>
                  <a:cubicBezTo>
                    <a:pt x="14904" y="20264"/>
                    <a:pt x="15163" y="19515"/>
                    <a:pt x="15382" y="18650"/>
                  </a:cubicBezTo>
                  <a:cubicBezTo>
                    <a:pt x="15743" y="17231"/>
                    <a:pt x="15997" y="15500"/>
                    <a:pt x="16290" y="13897"/>
                  </a:cubicBezTo>
                  <a:cubicBezTo>
                    <a:pt x="16362" y="13498"/>
                    <a:pt x="16438" y="13101"/>
                    <a:pt x="16516" y="12708"/>
                  </a:cubicBezTo>
                  <a:cubicBezTo>
                    <a:pt x="17639" y="7083"/>
                    <a:pt x="19376" y="2298"/>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8" name="Google Shape;17;p1"/>
            <p:cNvSpPr/>
            <p:nvPr/>
          </p:nvSpPr>
          <p:spPr>
            <a:xfrm>
              <a:off x="18401" y="569315"/>
              <a:ext cx="12226944" cy="3090408"/>
            </a:xfrm>
            <a:custGeom>
              <a:avLst/>
              <a:gdLst/>
              <a:ahLst/>
              <a:cxnLst>
                <a:cxn ang="0">
                  <a:pos x="wd2" y="hd2"/>
                </a:cxn>
                <a:cxn ang="5400000">
                  <a:pos x="wd2" y="hd2"/>
                </a:cxn>
                <a:cxn ang="10800000">
                  <a:pos x="wd2" y="hd2"/>
                </a:cxn>
                <a:cxn ang="16200000">
                  <a:pos x="wd2" y="hd2"/>
                </a:cxn>
              </a:cxnLst>
              <a:rect l="0" t="0" r="r" b="b"/>
              <a:pathLst>
                <a:path w="21600" h="21497" extrusionOk="0">
                  <a:moveTo>
                    <a:pt x="0" y="11985"/>
                  </a:moveTo>
                  <a:cubicBezTo>
                    <a:pt x="179" y="13434"/>
                    <a:pt x="605" y="14736"/>
                    <a:pt x="1112" y="15286"/>
                  </a:cubicBezTo>
                  <a:cubicBezTo>
                    <a:pt x="1603" y="15818"/>
                    <a:pt x="2156" y="15591"/>
                    <a:pt x="2547" y="14812"/>
                  </a:cubicBezTo>
                  <a:cubicBezTo>
                    <a:pt x="2863" y="14182"/>
                    <a:pt x="3060" y="13230"/>
                    <a:pt x="3341" y="12476"/>
                  </a:cubicBezTo>
                  <a:cubicBezTo>
                    <a:pt x="3623" y="11723"/>
                    <a:pt x="4052" y="11116"/>
                    <a:pt x="4461" y="11431"/>
                  </a:cubicBezTo>
                  <a:cubicBezTo>
                    <a:pt x="4816" y="11704"/>
                    <a:pt x="5097" y="12115"/>
                    <a:pt x="5330" y="12602"/>
                  </a:cubicBezTo>
                  <a:cubicBezTo>
                    <a:pt x="5511" y="12982"/>
                    <a:pt x="5672" y="13396"/>
                    <a:pt x="5835" y="13850"/>
                  </a:cubicBezTo>
                  <a:cubicBezTo>
                    <a:pt x="5872" y="13953"/>
                    <a:pt x="5911" y="14061"/>
                    <a:pt x="5951" y="14174"/>
                  </a:cubicBezTo>
                  <a:cubicBezTo>
                    <a:pt x="6172" y="14785"/>
                    <a:pt x="6454" y="15601"/>
                    <a:pt x="6673" y="16323"/>
                  </a:cubicBezTo>
                  <a:cubicBezTo>
                    <a:pt x="6820" y="16808"/>
                    <a:pt x="6943" y="17175"/>
                    <a:pt x="7100" y="17334"/>
                  </a:cubicBezTo>
                  <a:cubicBezTo>
                    <a:pt x="7163" y="17398"/>
                    <a:pt x="7225" y="17431"/>
                    <a:pt x="7291" y="17435"/>
                  </a:cubicBezTo>
                  <a:cubicBezTo>
                    <a:pt x="7567" y="17453"/>
                    <a:pt x="7918" y="16789"/>
                    <a:pt x="8112" y="15839"/>
                  </a:cubicBezTo>
                  <a:cubicBezTo>
                    <a:pt x="8306" y="14885"/>
                    <a:pt x="8413" y="13711"/>
                    <a:pt x="8716" y="12976"/>
                  </a:cubicBezTo>
                  <a:cubicBezTo>
                    <a:pt x="9107" y="12029"/>
                    <a:pt x="9681" y="12035"/>
                    <a:pt x="10106" y="12649"/>
                  </a:cubicBezTo>
                  <a:cubicBezTo>
                    <a:pt x="10526" y="13258"/>
                    <a:pt x="10832" y="14363"/>
                    <a:pt x="11102" y="15517"/>
                  </a:cubicBezTo>
                  <a:cubicBezTo>
                    <a:pt x="11338" y="16524"/>
                    <a:pt x="11558" y="17626"/>
                    <a:pt x="11825" y="18636"/>
                  </a:cubicBezTo>
                  <a:cubicBezTo>
                    <a:pt x="11866" y="18791"/>
                    <a:pt x="11908" y="18942"/>
                    <a:pt x="11951" y="19089"/>
                  </a:cubicBezTo>
                  <a:cubicBezTo>
                    <a:pt x="12342" y="20412"/>
                    <a:pt x="12843" y="21236"/>
                    <a:pt x="13378" y="21444"/>
                  </a:cubicBezTo>
                  <a:cubicBezTo>
                    <a:pt x="13773" y="21600"/>
                    <a:pt x="14187" y="21411"/>
                    <a:pt x="14541" y="20848"/>
                  </a:cubicBezTo>
                  <a:cubicBezTo>
                    <a:pt x="14867" y="20331"/>
                    <a:pt x="15126" y="19592"/>
                    <a:pt x="15348" y="18731"/>
                  </a:cubicBezTo>
                  <a:cubicBezTo>
                    <a:pt x="15714" y="17318"/>
                    <a:pt x="15977" y="15576"/>
                    <a:pt x="16278" y="13961"/>
                  </a:cubicBezTo>
                  <a:cubicBezTo>
                    <a:pt x="16353" y="13559"/>
                    <a:pt x="16430" y="13159"/>
                    <a:pt x="16510" y="12764"/>
                  </a:cubicBezTo>
                  <a:cubicBezTo>
                    <a:pt x="17657" y="7096"/>
                    <a:pt x="19394" y="2289"/>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9" name="Google Shape;18;p1"/>
            <p:cNvSpPr/>
            <p:nvPr/>
          </p:nvSpPr>
          <p:spPr>
            <a:xfrm>
              <a:off x="21436" y="664093"/>
              <a:ext cx="12223624" cy="2951465"/>
            </a:xfrm>
            <a:custGeom>
              <a:avLst/>
              <a:gdLst/>
              <a:ahLst/>
              <a:cxnLst>
                <a:cxn ang="0">
                  <a:pos x="wd2" y="hd2"/>
                </a:cxn>
                <a:cxn ang="5400000">
                  <a:pos x="wd2" y="hd2"/>
                </a:cxn>
                <a:cxn ang="10800000">
                  <a:pos x="wd2" y="hd2"/>
                </a:cxn>
                <a:cxn ang="16200000">
                  <a:pos x="wd2" y="hd2"/>
                </a:cxn>
              </a:cxnLst>
              <a:rect l="0" t="0" r="r" b="b"/>
              <a:pathLst>
                <a:path w="21600" h="21485" extrusionOk="0">
                  <a:moveTo>
                    <a:pt x="0" y="11200"/>
                  </a:moveTo>
                  <a:cubicBezTo>
                    <a:pt x="177" y="12681"/>
                    <a:pt x="593" y="14034"/>
                    <a:pt x="1090" y="14631"/>
                  </a:cubicBezTo>
                  <a:cubicBezTo>
                    <a:pt x="1568" y="15206"/>
                    <a:pt x="2108" y="15012"/>
                    <a:pt x="2492" y="14268"/>
                  </a:cubicBezTo>
                  <a:cubicBezTo>
                    <a:pt x="2802" y="13665"/>
                    <a:pt x="2998" y="12734"/>
                    <a:pt x="3276" y="12007"/>
                  </a:cubicBezTo>
                  <a:cubicBezTo>
                    <a:pt x="3556" y="11278"/>
                    <a:pt x="3978" y="10699"/>
                    <a:pt x="4379" y="11021"/>
                  </a:cubicBezTo>
                  <a:cubicBezTo>
                    <a:pt x="4744" y="11314"/>
                    <a:pt x="5038" y="11698"/>
                    <a:pt x="5283" y="12150"/>
                  </a:cubicBezTo>
                  <a:cubicBezTo>
                    <a:pt x="5475" y="12504"/>
                    <a:pt x="5648" y="12885"/>
                    <a:pt x="5823" y="13325"/>
                  </a:cubicBezTo>
                  <a:cubicBezTo>
                    <a:pt x="5863" y="13424"/>
                    <a:pt x="5904" y="13530"/>
                    <a:pt x="5948" y="13641"/>
                  </a:cubicBezTo>
                  <a:cubicBezTo>
                    <a:pt x="6184" y="14245"/>
                    <a:pt x="6483" y="15100"/>
                    <a:pt x="6701" y="15899"/>
                  </a:cubicBezTo>
                  <a:cubicBezTo>
                    <a:pt x="6846" y="16433"/>
                    <a:pt x="6960" y="16850"/>
                    <a:pt x="7110" y="17059"/>
                  </a:cubicBezTo>
                  <a:cubicBezTo>
                    <a:pt x="7170" y="17143"/>
                    <a:pt x="7230" y="17196"/>
                    <a:pt x="7296" y="17219"/>
                  </a:cubicBezTo>
                  <a:cubicBezTo>
                    <a:pt x="7570" y="17317"/>
                    <a:pt x="7948" y="16679"/>
                    <a:pt x="8155" y="15681"/>
                  </a:cubicBezTo>
                  <a:cubicBezTo>
                    <a:pt x="8356" y="14718"/>
                    <a:pt x="8465" y="13511"/>
                    <a:pt x="8765" y="12752"/>
                  </a:cubicBezTo>
                  <a:cubicBezTo>
                    <a:pt x="9154" y="11772"/>
                    <a:pt x="9719" y="11746"/>
                    <a:pt x="10142" y="12345"/>
                  </a:cubicBezTo>
                  <a:cubicBezTo>
                    <a:pt x="10558" y="12936"/>
                    <a:pt x="10868" y="14041"/>
                    <a:pt x="11142" y="15207"/>
                  </a:cubicBezTo>
                  <a:cubicBezTo>
                    <a:pt x="11381" y="16226"/>
                    <a:pt x="11604" y="17352"/>
                    <a:pt x="11866" y="18403"/>
                  </a:cubicBezTo>
                  <a:cubicBezTo>
                    <a:pt x="11907" y="18563"/>
                    <a:pt x="11948" y="18721"/>
                    <a:pt x="11990" y="18875"/>
                  </a:cubicBezTo>
                  <a:cubicBezTo>
                    <a:pt x="12372" y="20255"/>
                    <a:pt x="12849" y="21142"/>
                    <a:pt x="13368" y="21404"/>
                  </a:cubicBezTo>
                  <a:cubicBezTo>
                    <a:pt x="13750" y="21600"/>
                    <a:pt x="14156" y="21443"/>
                    <a:pt x="14507" y="20901"/>
                  </a:cubicBezTo>
                  <a:cubicBezTo>
                    <a:pt x="14829" y="20404"/>
                    <a:pt x="15090" y="19675"/>
                    <a:pt x="15315" y="18819"/>
                  </a:cubicBezTo>
                  <a:cubicBezTo>
                    <a:pt x="15684" y="17412"/>
                    <a:pt x="15958" y="15660"/>
                    <a:pt x="16267" y="14031"/>
                  </a:cubicBezTo>
                  <a:cubicBezTo>
                    <a:pt x="16343" y="13625"/>
                    <a:pt x="16422" y="13222"/>
                    <a:pt x="16504" y="12823"/>
                  </a:cubicBezTo>
                  <a:cubicBezTo>
                    <a:pt x="17675" y="7109"/>
                    <a:pt x="19413" y="2280"/>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10" name="Google Shape;19;p1"/>
            <p:cNvSpPr/>
            <p:nvPr/>
          </p:nvSpPr>
          <p:spPr>
            <a:xfrm>
              <a:off x="24473" y="759014"/>
              <a:ext cx="12220302" cy="2813239"/>
            </a:xfrm>
            <a:custGeom>
              <a:avLst/>
              <a:gdLst/>
              <a:ahLst/>
              <a:cxnLst>
                <a:cxn ang="0">
                  <a:pos x="wd2" y="hd2"/>
                </a:cxn>
                <a:cxn ang="5400000">
                  <a:pos x="wd2" y="hd2"/>
                </a:cxn>
                <a:cxn ang="10800000">
                  <a:pos x="wd2" y="hd2"/>
                </a:cxn>
                <a:cxn ang="16200000">
                  <a:pos x="wd2" y="hd2"/>
                </a:cxn>
              </a:cxnLst>
              <a:rect l="0" t="0" r="r" b="b"/>
              <a:pathLst>
                <a:path w="21600" h="21478" extrusionOk="0">
                  <a:moveTo>
                    <a:pt x="0" y="10337"/>
                  </a:moveTo>
                  <a:cubicBezTo>
                    <a:pt x="175" y="11852"/>
                    <a:pt x="581" y="13263"/>
                    <a:pt x="1068" y="13912"/>
                  </a:cubicBezTo>
                  <a:cubicBezTo>
                    <a:pt x="1534" y="14532"/>
                    <a:pt x="2060" y="14376"/>
                    <a:pt x="2437" y="13670"/>
                  </a:cubicBezTo>
                  <a:cubicBezTo>
                    <a:pt x="2742" y="13097"/>
                    <a:pt x="2936" y="12188"/>
                    <a:pt x="3211" y="11491"/>
                  </a:cubicBezTo>
                  <a:cubicBezTo>
                    <a:pt x="3489" y="10789"/>
                    <a:pt x="3904" y="10241"/>
                    <a:pt x="4297" y="10571"/>
                  </a:cubicBezTo>
                  <a:cubicBezTo>
                    <a:pt x="4671" y="10885"/>
                    <a:pt x="4979" y="11239"/>
                    <a:pt x="5237" y="11653"/>
                  </a:cubicBezTo>
                  <a:cubicBezTo>
                    <a:pt x="5440" y="11978"/>
                    <a:pt x="5623" y="12324"/>
                    <a:pt x="5811" y="12748"/>
                  </a:cubicBezTo>
                  <a:cubicBezTo>
                    <a:pt x="5854" y="12843"/>
                    <a:pt x="5898" y="12947"/>
                    <a:pt x="5944" y="13057"/>
                  </a:cubicBezTo>
                  <a:cubicBezTo>
                    <a:pt x="6196" y="13653"/>
                    <a:pt x="6512" y="14550"/>
                    <a:pt x="6728" y="15433"/>
                  </a:cubicBezTo>
                  <a:cubicBezTo>
                    <a:pt x="6872" y="16020"/>
                    <a:pt x="6976" y="16494"/>
                    <a:pt x="7119" y="16756"/>
                  </a:cubicBezTo>
                  <a:cubicBezTo>
                    <a:pt x="7177" y="16863"/>
                    <a:pt x="7235" y="16938"/>
                    <a:pt x="7300" y="16982"/>
                  </a:cubicBezTo>
                  <a:cubicBezTo>
                    <a:pt x="7574" y="17168"/>
                    <a:pt x="7976" y="16559"/>
                    <a:pt x="8199" y="15508"/>
                  </a:cubicBezTo>
                  <a:cubicBezTo>
                    <a:pt x="8405" y="14533"/>
                    <a:pt x="8517" y="13291"/>
                    <a:pt x="8815" y="12507"/>
                  </a:cubicBezTo>
                  <a:cubicBezTo>
                    <a:pt x="9202" y="11491"/>
                    <a:pt x="9757" y="11431"/>
                    <a:pt x="10177" y="12012"/>
                  </a:cubicBezTo>
                  <a:cubicBezTo>
                    <a:pt x="10591" y="12584"/>
                    <a:pt x="10903" y="13687"/>
                    <a:pt x="11181" y="14867"/>
                  </a:cubicBezTo>
                  <a:cubicBezTo>
                    <a:pt x="11423" y="15899"/>
                    <a:pt x="11649" y="17051"/>
                    <a:pt x="11908" y="18147"/>
                  </a:cubicBezTo>
                  <a:cubicBezTo>
                    <a:pt x="11948" y="18315"/>
                    <a:pt x="11988" y="18479"/>
                    <a:pt x="12029" y="18640"/>
                  </a:cubicBezTo>
                  <a:cubicBezTo>
                    <a:pt x="12401" y="20081"/>
                    <a:pt x="12854" y="21039"/>
                    <a:pt x="13357" y="21360"/>
                  </a:cubicBezTo>
                  <a:cubicBezTo>
                    <a:pt x="13728" y="21600"/>
                    <a:pt x="14126" y="21478"/>
                    <a:pt x="14473" y="20959"/>
                  </a:cubicBezTo>
                  <a:cubicBezTo>
                    <a:pt x="14792" y="20483"/>
                    <a:pt x="15053" y="19767"/>
                    <a:pt x="15280" y="18915"/>
                  </a:cubicBezTo>
                  <a:cubicBezTo>
                    <a:pt x="15655" y="17515"/>
                    <a:pt x="15939" y="15751"/>
                    <a:pt x="16255" y="14108"/>
                  </a:cubicBezTo>
                  <a:cubicBezTo>
                    <a:pt x="16333" y="13699"/>
                    <a:pt x="16414" y="13291"/>
                    <a:pt x="16498" y="12889"/>
                  </a:cubicBezTo>
                  <a:cubicBezTo>
                    <a:pt x="17692" y="7123"/>
                    <a:pt x="19431" y="2270"/>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11" name="Google Shape;20;p1"/>
            <p:cNvSpPr/>
            <p:nvPr/>
          </p:nvSpPr>
          <p:spPr>
            <a:xfrm>
              <a:off x="27603" y="854152"/>
              <a:ext cx="12217172" cy="2675744"/>
            </a:xfrm>
            <a:custGeom>
              <a:avLst/>
              <a:gdLst/>
              <a:ahLst/>
              <a:cxnLst>
                <a:cxn ang="0">
                  <a:pos x="wd2" y="hd2"/>
                </a:cxn>
                <a:cxn ang="5400000">
                  <a:pos x="wd2" y="hd2"/>
                </a:cxn>
                <a:cxn ang="10800000">
                  <a:pos x="wd2" y="hd2"/>
                </a:cxn>
                <a:cxn ang="16200000">
                  <a:pos x="wd2" y="hd2"/>
                </a:cxn>
              </a:cxnLst>
              <a:rect l="0" t="0" r="r" b="b"/>
              <a:pathLst>
                <a:path w="21600" h="21477" extrusionOk="0">
                  <a:moveTo>
                    <a:pt x="0" y="9385"/>
                  </a:moveTo>
                  <a:cubicBezTo>
                    <a:pt x="173" y="10938"/>
                    <a:pt x="570" y="12411"/>
                    <a:pt x="1047" y="13117"/>
                  </a:cubicBezTo>
                  <a:cubicBezTo>
                    <a:pt x="1499" y="13787"/>
                    <a:pt x="2012" y="13673"/>
                    <a:pt x="2382" y="13009"/>
                  </a:cubicBezTo>
                  <a:cubicBezTo>
                    <a:pt x="2681" y="12470"/>
                    <a:pt x="2874" y="11585"/>
                    <a:pt x="3146" y="10920"/>
                  </a:cubicBezTo>
                  <a:cubicBezTo>
                    <a:pt x="3422" y="10248"/>
                    <a:pt x="3830" y="9734"/>
                    <a:pt x="4215" y="10072"/>
                  </a:cubicBezTo>
                  <a:cubicBezTo>
                    <a:pt x="4599" y="10410"/>
                    <a:pt x="4921" y="10731"/>
                    <a:pt x="5191" y="11104"/>
                  </a:cubicBezTo>
                  <a:cubicBezTo>
                    <a:pt x="5404" y="11398"/>
                    <a:pt x="5599" y="11704"/>
                    <a:pt x="5799" y="12110"/>
                  </a:cubicBezTo>
                  <a:cubicBezTo>
                    <a:pt x="5845" y="12202"/>
                    <a:pt x="5892" y="12302"/>
                    <a:pt x="5941" y="12411"/>
                  </a:cubicBezTo>
                  <a:cubicBezTo>
                    <a:pt x="6208" y="12999"/>
                    <a:pt x="6541" y="13943"/>
                    <a:pt x="6756" y="14919"/>
                  </a:cubicBezTo>
                  <a:cubicBezTo>
                    <a:pt x="6898" y="15564"/>
                    <a:pt x="6993" y="16100"/>
                    <a:pt x="7129" y="16423"/>
                  </a:cubicBezTo>
                  <a:cubicBezTo>
                    <a:pt x="7185" y="16554"/>
                    <a:pt x="7240" y="16653"/>
                    <a:pt x="7305" y="16720"/>
                  </a:cubicBezTo>
                  <a:cubicBezTo>
                    <a:pt x="7578" y="17004"/>
                    <a:pt x="8005" y="16425"/>
                    <a:pt x="8242" y="15316"/>
                  </a:cubicBezTo>
                  <a:cubicBezTo>
                    <a:pt x="8454" y="14328"/>
                    <a:pt x="8570" y="13048"/>
                    <a:pt x="8865" y="12235"/>
                  </a:cubicBezTo>
                  <a:cubicBezTo>
                    <a:pt x="9250" y="11181"/>
                    <a:pt x="9796" y="11082"/>
                    <a:pt x="10213" y="11644"/>
                  </a:cubicBezTo>
                  <a:cubicBezTo>
                    <a:pt x="10623" y="12195"/>
                    <a:pt x="10939" y="13298"/>
                    <a:pt x="11220" y="14492"/>
                  </a:cubicBezTo>
                  <a:cubicBezTo>
                    <a:pt x="11466" y="15538"/>
                    <a:pt x="11695" y="16720"/>
                    <a:pt x="11950" y="17865"/>
                  </a:cubicBezTo>
                  <a:cubicBezTo>
                    <a:pt x="11989" y="18040"/>
                    <a:pt x="12028" y="18212"/>
                    <a:pt x="12068" y="18381"/>
                  </a:cubicBezTo>
                  <a:cubicBezTo>
                    <a:pt x="12431" y="19891"/>
                    <a:pt x="12861" y="20925"/>
                    <a:pt x="13347" y="21312"/>
                  </a:cubicBezTo>
                  <a:cubicBezTo>
                    <a:pt x="13706" y="21600"/>
                    <a:pt x="14096" y="21517"/>
                    <a:pt x="14439" y="21024"/>
                  </a:cubicBezTo>
                  <a:cubicBezTo>
                    <a:pt x="14755" y="20572"/>
                    <a:pt x="15016" y="19868"/>
                    <a:pt x="15246" y="19022"/>
                  </a:cubicBezTo>
                  <a:cubicBezTo>
                    <a:pt x="15626" y="17629"/>
                    <a:pt x="15919" y="15851"/>
                    <a:pt x="16243" y="14192"/>
                  </a:cubicBezTo>
                  <a:cubicBezTo>
                    <a:pt x="16324" y="13779"/>
                    <a:pt x="16406" y="13368"/>
                    <a:pt x="16492" y="12962"/>
                  </a:cubicBezTo>
                  <a:cubicBezTo>
                    <a:pt x="17710" y="7140"/>
                    <a:pt x="19450" y="2259"/>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12" name="Google Shape;21;p1"/>
            <p:cNvSpPr/>
            <p:nvPr/>
          </p:nvSpPr>
          <p:spPr>
            <a:xfrm>
              <a:off x="30638" y="948786"/>
              <a:ext cx="12214327" cy="2539237"/>
            </a:xfrm>
            <a:custGeom>
              <a:avLst/>
              <a:gdLst/>
              <a:ahLst/>
              <a:cxnLst>
                <a:cxn ang="0">
                  <a:pos x="wd2" y="hd2"/>
                </a:cxn>
                <a:cxn ang="5400000">
                  <a:pos x="wd2" y="hd2"/>
                </a:cxn>
                <a:cxn ang="10800000">
                  <a:pos x="wd2" y="hd2"/>
                </a:cxn>
                <a:cxn ang="16200000">
                  <a:pos x="wd2" y="hd2"/>
                </a:cxn>
              </a:cxnLst>
              <a:rect l="0" t="0" r="r" b="b"/>
              <a:pathLst>
                <a:path w="21600" h="21484" extrusionOk="0">
                  <a:moveTo>
                    <a:pt x="0" y="8332"/>
                  </a:moveTo>
                  <a:cubicBezTo>
                    <a:pt x="171" y="9928"/>
                    <a:pt x="558" y="11470"/>
                    <a:pt x="1025" y="12240"/>
                  </a:cubicBezTo>
                  <a:cubicBezTo>
                    <a:pt x="1465" y="12966"/>
                    <a:pt x="1965" y="12898"/>
                    <a:pt x="2327" y="12279"/>
                  </a:cubicBezTo>
                  <a:cubicBezTo>
                    <a:pt x="2621" y="11777"/>
                    <a:pt x="2813" y="10920"/>
                    <a:pt x="3081" y="10291"/>
                  </a:cubicBezTo>
                  <a:cubicBezTo>
                    <a:pt x="3355" y="9651"/>
                    <a:pt x="3756" y="9175"/>
                    <a:pt x="4133" y="9523"/>
                  </a:cubicBezTo>
                  <a:cubicBezTo>
                    <a:pt x="4527" y="9887"/>
                    <a:pt x="4862" y="10171"/>
                    <a:pt x="5144" y="10498"/>
                  </a:cubicBezTo>
                  <a:cubicBezTo>
                    <a:pt x="5368" y="10757"/>
                    <a:pt x="5574" y="11021"/>
                    <a:pt x="5787" y="11407"/>
                  </a:cubicBezTo>
                  <a:cubicBezTo>
                    <a:pt x="5836" y="11495"/>
                    <a:pt x="5885" y="11592"/>
                    <a:pt x="5938" y="11698"/>
                  </a:cubicBezTo>
                  <a:cubicBezTo>
                    <a:pt x="6220" y="12277"/>
                    <a:pt x="6570" y="13273"/>
                    <a:pt x="6783" y="14351"/>
                  </a:cubicBezTo>
                  <a:cubicBezTo>
                    <a:pt x="6924" y="15062"/>
                    <a:pt x="7010" y="15667"/>
                    <a:pt x="7139" y="16055"/>
                  </a:cubicBezTo>
                  <a:cubicBezTo>
                    <a:pt x="7192" y="16213"/>
                    <a:pt x="7245" y="16340"/>
                    <a:pt x="7310" y="16432"/>
                  </a:cubicBezTo>
                  <a:cubicBezTo>
                    <a:pt x="7582" y="16824"/>
                    <a:pt x="8033" y="16279"/>
                    <a:pt x="8286" y="15105"/>
                  </a:cubicBezTo>
                  <a:cubicBezTo>
                    <a:pt x="8502" y="14103"/>
                    <a:pt x="8622" y="12780"/>
                    <a:pt x="8915" y="11936"/>
                  </a:cubicBezTo>
                  <a:cubicBezTo>
                    <a:pt x="9298" y="10838"/>
                    <a:pt x="9834" y="10698"/>
                    <a:pt x="10249" y="11237"/>
                  </a:cubicBezTo>
                  <a:cubicBezTo>
                    <a:pt x="10655" y="11765"/>
                    <a:pt x="10975" y="12866"/>
                    <a:pt x="11259" y="14076"/>
                  </a:cubicBezTo>
                  <a:cubicBezTo>
                    <a:pt x="11509" y="15139"/>
                    <a:pt x="11741" y="16353"/>
                    <a:pt x="11991" y="17553"/>
                  </a:cubicBezTo>
                  <a:cubicBezTo>
                    <a:pt x="12030" y="17736"/>
                    <a:pt x="12068" y="17917"/>
                    <a:pt x="12107" y="18093"/>
                  </a:cubicBezTo>
                  <a:cubicBezTo>
                    <a:pt x="12461" y="19679"/>
                    <a:pt x="12867" y="20799"/>
                    <a:pt x="13337" y="21258"/>
                  </a:cubicBezTo>
                  <a:cubicBezTo>
                    <a:pt x="13683" y="21600"/>
                    <a:pt x="14065" y="21560"/>
                    <a:pt x="14406" y="21095"/>
                  </a:cubicBezTo>
                  <a:cubicBezTo>
                    <a:pt x="14717" y="20670"/>
                    <a:pt x="14980" y="19980"/>
                    <a:pt x="15212" y="19139"/>
                  </a:cubicBezTo>
                  <a:cubicBezTo>
                    <a:pt x="15596" y="17754"/>
                    <a:pt x="15899" y="15962"/>
                    <a:pt x="16232" y="14286"/>
                  </a:cubicBezTo>
                  <a:cubicBezTo>
                    <a:pt x="16314" y="13869"/>
                    <a:pt x="16399" y="13453"/>
                    <a:pt x="16486" y="13042"/>
                  </a:cubicBezTo>
                  <a:cubicBezTo>
                    <a:pt x="17727" y="7157"/>
                    <a:pt x="19468" y="2246"/>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13" name="Google Shape;22;p1"/>
            <p:cNvSpPr/>
            <p:nvPr/>
          </p:nvSpPr>
          <p:spPr>
            <a:xfrm>
              <a:off x="33672" y="1043780"/>
              <a:ext cx="12210912" cy="2403641"/>
            </a:xfrm>
            <a:custGeom>
              <a:avLst/>
              <a:gdLst/>
              <a:ahLst/>
              <a:cxnLst>
                <a:cxn ang="0">
                  <a:pos x="wd2" y="hd2"/>
                </a:cxn>
                <a:cxn ang="5400000">
                  <a:pos x="wd2" y="hd2"/>
                </a:cxn>
                <a:cxn ang="10800000">
                  <a:pos x="wd2" y="hd2"/>
                </a:cxn>
                <a:cxn ang="16200000">
                  <a:pos x="wd2" y="hd2"/>
                </a:cxn>
              </a:cxnLst>
              <a:rect l="0" t="0" r="r" b="b"/>
              <a:pathLst>
                <a:path w="21600" h="21492" extrusionOk="0">
                  <a:moveTo>
                    <a:pt x="0" y="7154"/>
                  </a:moveTo>
                  <a:cubicBezTo>
                    <a:pt x="169" y="8796"/>
                    <a:pt x="546" y="10415"/>
                    <a:pt x="1003" y="11256"/>
                  </a:cubicBezTo>
                  <a:cubicBezTo>
                    <a:pt x="1431" y="12042"/>
                    <a:pt x="1917" y="12026"/>
                    <a:pt x="2272" y="11459"/>
                  </a:cubicBezTo>
                  <a:cubicBezTo>
                    <a:pt x="2560" y="10999"/>
                    <a:pt x="2751" y="10172"/>
                    <a:pt x="3016" y="9584"/>
                  </a:cubicBezTo>
                  <a:cubicBezTo>
                    <a:pt x="3288" y="8981"/>
                    <a:pt x="3682" y="8548"/>
                    <a:pt x="4051" y="8906"/>
                  </a:cubicBezTo>
                  <a:cubicBezTo>
                    <a:pt x="4454" y="9298"/>
                    <a:pt x="4803" y="9541"/>
                    <a:pt x="5098" y="9818"/>
                  </a:cubicBezTo>
                  <a:cubicBezTo>
                    <a:pt x="5333" y="10037"/>
                    <a:pt x="5549" y="10252"/>
                    <a:pt x="5775" y="10617"/>
                  </a:cubicBezTo>
                  <a:cubicBezTo>
                    <a:pt x="5826" y="10699"/>
                    <a:pt x="5879" y="10793"/>
                    <a:pt x="5934" y="10898"/>
                  </a:cubicBezTo>
                  <a:cubicBezTo>
                    <a:pt x="6232" y="11466"/>
                    <a:pt x="6599" y="12519"/>
                    <a:pt x="6811" y="13711"/>
                  </a:cubicBezTo>
                  <a:cubicBezTo>
                    <a:pt x="6950" y="14494"/>
                    <a:pt x="7027" y="15177"/>
                    <a:pt x="7149" y="15637"/>
                  </a:cubicBezTo>
                  <a:cubicBezTo>
                    <a:pt x="7199" y="15826"/>
                    <a:pt x="7250" y="15982"/>
                    <a:pt x="7314" y="16103"/>
                  </a:cubicBezTo>
                  <a:cubicBezTo>
                    <a:pt x="7585" y="16615"/>
                    <a:pt x="8061" y="16107"/>
                    <a:pt x="8329" y="14862"/>
                  </a:cubicBezTo>
                  <a:cubicBezTo>
                    <a:pt x="8549" y="13843"/>
                    <a:pt x="8674" y="12476"/>
                    <a:pt x="8965" y="11596"/>
                  </a:cubicBezTo>
                  <a:cubicBezTo>
                    <a:pt x="9345" y="10451"/>
                    <a:pt x="9872" y="10264"/>
                    <a:pt x="10284" y="10778"/>
                  </a:cubicBezTo>
                  <a:cubicBezTo>
                    <a:pt x="10687" y="11281"/>
                    <a:pt x="11010" y="12381"/>
                    <a:pt x="11298" y="13608"/>
                  </a:cubicBezTo>
                  <a:cubicBezTo>
                    <a:pt x="11551" y="14687"/>
                    <a:pt x="11786" y="15937"/>
                    <a:pt x="12033" y="17198"/>
                  </a:cubicBezTo>
                  <a:cubicBezTo>
                    <a:pt x="12070" y="17391"/>
                    <a:pt x="12108" y="17580"/>
                    <a:pt x="12146" y="17767"/>
                  </a:cubicBezTo>
                  <a:cubicBezTo>
                    <a:pt x="12490" y="19436"/>
                    <a:pt x="12872" y="20651"/>
                    <a:pt x="13326" y="21190"/>
                  </a:cubicBezTo>
                  <a:cubicBezTo>
                    <a:pt x="13661" y="21592"/>
                    <a:pt x="14034" y="21600"/>
                    <a:pt x="14371" y="21167"/>
                  </a:cubicBezTo>
                  <a:cubicBezTo>
                    <a:pt x="14679" y="20771"/>
                    <a:pt x="14943" y="20098"/>
                    <a:pt x="15178" y="19264"/>
                  </a:cubicBezTo>
                  <a:cubicBezTo>
                    <a:pt x="15567" y="17888"/>
                    <a:pt x="15880" y="16081"/>
                    <a:pt x="16220" y="14385"/>
                  </a:cubicBezTo>
                  <a:cubicBezTo>
                    <a:pt x="16304" y="13963"/>
                    <a:pt x="16391" y="13542"/>
                    <a:pt x="16479" y="13127"/>
                  </a:cubicBezTo>
                  <a:cubicBezTo>
                    <a:pt x="17745" y="7175"/>
                    <a:pt x="19486" y="2231"/>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14" name="Google Shape;23;p1"/>
            <p:cNvSpPr/>
            <p:nvPr/>
          </p:nvSpPr>
          <p:spPr>
            <a:xfrm>
              <a:off x="36708" y="1138774"/>
              <a:ext cx="12207688" cy="2268964"/>
            </a:xfrm>
            <a:custGeom>
              <a:avLst/>
              <a:gdLst/>
              <a:ahLst/>
              <a:cxnLst>
                <a:cxn ang="0">
                  <a:pos x="wd2" y="hd2"/>
                </a:cxn>
                <a:cxn ang="5400000">
                  <a:pos x="wd2" y="hd2"/>
                </a:cxn>
                <a:cxn ang="10800000">
                  <a:pos x="wd2" y="hd2"/>
                </a:cxn>
                <a:cxn ang="16200000">
                  <a:pos x="wd2" y="hd2"/>
                </a:cxn>
              </a:cxnLst>
              <a:rect l="0" t="0" r="r" b="b"/>
              <a:pathLst>
                <a:path w="21600" h="21464" extrusionOk="0">
                  <a:moveTo>
                    <a:pt x="0" y="5822"/>
                  </a:moveTo>
                  <a:cubicBezTo>
                    <a:pt x="166" y="7513"/>
                    <a:pt x="535" y="9212"/>
                    <a:pt x="982" y="10132"/>
                  </a:cubicBezTo>
                  <a:cubicBezTo>
                    <a:pt x="1396" y="10984"/>
                    <a:pt x="1869" y="11028"/>
                    <a:pt x="2217" y="10519"/>
                  </a:cubicBezTo>
                  <a:cubicBezTo>
                    <a:pt x="2500" y="10105"/>
                    <a:pt x="2690" y="9315"/>
                    <a:pt x="2951" y="8773"/>
                  </a:cubicBezTo>
                  <a:cubicBezTo>
                    <a:pt x="3222" y="8212"/>
                    <a:pt x="3608" y="7827"/>
                    <a:pt x="3969" y="8197"/>
                  </a:cubicBezTo>
                  <a:cubicBezTo>
                    <a:pt x="4382" y="8620"/>
                    <a:pt x="4745" y="8817"/>
                    <a:pt x="5052" y="9036"/>
                  </a:cubicBezTo>
                  <a:cubicBezTo>
                    <a:pt x="5297" y="9211"/>
                    <a:pt x="5525" y="9372"/>
                    <a:pt x="5763" y="9711"/>
                  </a:cubicBezTo>
                  <a:cubicBezTo>
                    <a:pt x="5817" y="9788"/>
                    <a:pt x="5873" y="9877"/>
                    <a:pt x="5931" y="9980"/>
                  </a:cubicBezTo>
                  <a:cubicBezTo>
                    <a:pt x="6245" y="10534"/>
                    <a:pt x="6629" y="11650"/>
                    <a:pt x="6839" y="12967"/>
                  </a:cubicBezTo>
                  <a:cubicBezTo>
                    <a:pt x="6976" y="13830"/>
                    <a:pt x="7044" y="14597"/>
                    <a:pt x="7159" y="15138"/>
                  </a:cubicBezTo>
                  <a:cubicBezTo>
                    <a:pt x="7206" y="15361"/>
                    <a:pt x="7256" y="15549"/>
                    <a:pt x="7319" y="15701"/>
                  </a:cubicBezTo>
                  <a:cubicBezTo>
                    <a:pt x="7589" y="16348"/>
                    <a:pt x="8088" y="15880"/>
                    <a:pt x="8373" y="14561"/>
                  </a:cubicBezTo>
                  <a:cubicBezTo>
                    <a:pt x="8597" y="13523"/>
                    <a:pt x="8727" y="12109"/>
                    <a:pt x="9015" y="11193"/>
                  </a:cubicBezTo>
                  <a:cubicBezTo>
                    <a:pt x="9394" y="9997"/>
                    <a:pt x="9910" y="9758"/>
                    <a:pt x="10320" y="10244"/>
                  </a:cubicBezTo>
                  <a:cubicBezTo>
                    <a:pt x="10719" y="10716"/>
                    <a:pt x="11046" y="11812"/>
                    <a:pt x="11337" y="13056"/>
                  </a:cubicBezTo>
                  <a:cubicBezTo>
                    <a:pt x="11594" y="14153"/>
                    <a:pt x="11832" y="15440"/>
                    <a:pt x="12074" y="16766"/>
                  </a:cubicBezTo>
                  <a:cubicBezTo>
                    <a:pt x="12111" y="16969"/>
                    <a:pt x="12148" y="17168"/>
                    <a:pt x="12185" y="17364"/>
                  </a:cubicBezTo>
                  <a:cubicBezTo>
                    <a:pt x="12520" y="19125"/>
                    <a:pt x="12879" y="20439"/>
                    <a:pt x="13316" y="21070"/>
                  </a:cubicBezTo>
                  <a:cubicBezTo>
                    <a:pt x="13639" y="21536"/>
                    <a:pt x="14004" y="21600"/>
                    <a:pt x="14337" y="21203"/>
                  </a:cubicBezTo>
                  <a:cubicBezTo>
                    <a:pt x="14642" y="20840"/>
                    <a:pt x="14906" y="20187"/>
                    <a:pt x="15144" y="19363"/>
                  </a:cubicBezTo>
                  <a:cubicBezTo>
                    <a:pt x="15538" y="18001"/>
                    <a:pt x="15860" y="16180"/>
                    <a:pt x="16208" y="14466"/>
                  </a:cubicBezTo>
                  <a:cubicBezTo>
                    <a:pt x="16295" y="14040"/>
                    <a:pt x="16383" y="13614"/>
                    <a:pt x="16473" y="13194"/>
                  </a:cubicBezTo>
                  <a:cubicBezTo>
                    <a:pt x="17762" y="7179"/>
                    <a:pt x="19505" y="2210"/>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15" name="Google Shape;24;p1"/>
            <p:cNvSpPr/>
            <p:nvPr/>
          </p:nvSpPr>
          <p:spPr>
            <a:xfrm>
              <a:off x="39839" y="1233552"/>
              <a:ext cx="12204651" cy="2135355"/>
            </a:xfrm>
            <a:custGeom>
              <a:avLst/>
              <a:gdLst/>
              <a:ahLst/>
              <a:cxnLst>
                <a:cxn ang="0">
                  <a:pos x="wd2" y="hd2"/>
                </a:cxn>
                <a:cxn ang="5400000">
                  <a:pos x="wd2" y="hd2"/>
                </a:cxn>
                <a:cxn ang="10800000">
                  <a:pos x="wd2" y="hd2"/>
                </a:cxn>
                <a:cxn ang="16200000">
                  <a:pos x="wd2" y="hd2"/>
                </a:cxn>
              </a:cxnLst>
              <a:rect l="0" t="0" r="r" b="b"/>
              <a:pathLst>
                <a:path w="21600" h="21445" extrusionOk="0">
                  <a:moveTo>
                    <a:pt x="0" y="4329"/>
                  </a:moveTo>
                  <a:cubicBezTo>
                    <a:pt x="164" y="6074"/>
                    <a:pt x="523" y="7863"/>
                    <a:pt x="960" y="8872"/>
                  </a:cubicBezTo>
                  <a:cubicBezTo>
                    <a:pt x="1361" y="9798"/>
                    <a:pt x="1821" y="9907"/>
                    <a:pt x="2162" y="9466"/>
                  </a:cubicBezTo>
                  <a:cubicBezTo>
                    <a:pt x="2439" y="9105"/>
                    <a:pt x="2629" y="8356"/>
                    <a:pt x="2886" y="7866"/>
                  </a:cubicBezTo>
                  <a:cubicBezTo>
                    <a:pt x="3155" y="7351"/>
                    <a:pt x="3534" y="7022"/>
                    <a:pt x="3886" y="7403"/>
                  </a:cubicBezTo>
                  <a:cubicBezTo>
                    <a:pt x="4309" y="7861"/>
                    <a:pt x="4686" y="8005"/>
                    <a:pt x="5005" y="8161"/>
                  </a:cubicBezTo>
                  <a:cubicBezTo>
                    <a:pt x="5261" y="8285"/>
                    <a:pt x="5500" y="8386"/>
                    <a:pt x="5751" y="8697"/>
                  </a:cubicBezTo>
                  <a:cubicBezTo>
                    <a:pt x="5808" y="8767"/>
                    <a:pt x="5866" y="8851"/>
                    <a:pt x="5927" y="8951"/>
                  </a:cubicBezTo>
                  <a:cubicBezTo>
                    <a:pt x="6256" y="9492"/>
                    <a:pt x="6658" y="10676"/>
                    <a:pt x="6866" y="12134"/>
                  </a:cubicBezTo>
                  <a:cubicBezTo>
                    <a:pt x="7003" y="13086"/>
                    <a:pt x="7060" y="13948"/>
                    <a:pt x="7168" y="14579"/>
                  </a:cubicBezTo>
                  <a:cubicBezTo>
                    <a:pt x="7213" y="14840"/>
                    <a:pt x="7261" y="15065"/>
                    <a:pt x="7324" y="15253"/>
                  </a:cubicBezTo>
                  <a:cubicBezTo>
                    <a:pt x="7592" y="16050"/>
                    <a:pt x="8115" y="15628"/>
                    <a:pt x="8417" y="14223"/>
                  </a:cubicBezTo>
                  <a:cubicBezTo>
                    <a:pt x="8644" y="13164"/>
                    <a:pt x="8779" y="11699"/>
                    <a:pt x="9066" y="10741"/>
                  </a:cubicBezTo>
                  <a:cubicBezTo>
                    <a:pt x="9441" y="9488"/>
                    <a:pt x="9948" y="9190"/>
                    <a:pt x="10356" y="9643"/>
                  </a:cubicBezTo>
                  <a:cubicBezTo>
                    <a:pt x="10751" y="10083"/>
                    <a:pt x="11082" y="11172"/>
                    <a:pt x="11377" y="12437"/>
                  </a:cubicBezTo>
                  <a:cubicBezTo>
                    <a:pt x="11637" y="13553"/>
                    <a:pt x="11878" y="14881"/>
                    <a:pt x="12116" y="16280"/>
                  </a:cubicBezTo>
                  <a:cubicBezTo>
                    <a:pt x="12152" y="16494"/>
                    <a:pt x="12188" y="16704"/>
                    <a:pt x="12224" y="16912"/>
                  </a:cubicBezTo>
                  <a:cubicBezTo>
                    <a:pt x="12549" y="18774"/>
                    <a:pt x="12885" y="20205"/>
                    <a:pt x="13305" y="20935"/>
                  </a:cubicBezTo>
                  <a:cubicBezTo>
                    <a:pt x="13616" y="21475"/>
                    <a:pt x="13973" y="21600"/>
                    <a:pt x="14303" y="21243"/>
                  </a:cubicBezTo>
                  <a:cubicBezTo>
                    <a:pt x="14604" y="20919"/>
                    <a:pt x="14869" y="20287"/>
                    <a:pt x="15110" y="19474"/>
                  </a:cubicBezTo>
                  <a:cubicBezTo>
                    <a:pt x="15509" y="18127"/>
                    <a:pt x="15841" y="16293"/>
                    <a:pt x="16197" y="14557"/>
                  </a:cubicBezTo>
                  <a:cubicBezTo>
                    <a:pt x="16285" y="14126"/>
                    <a:pt x="16375" y="13695"/>
                    <a:pt x="16467" y="13270"/>
                  </a:cubicBezTo>
                  <a:cubicBezTo>
                    <a:pt x="17780" y="7184"/>
                    <a:pt x="19523" y="2186"/>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16" name="Google Shape;25;p1"/>
            <p:cNvSpPr/>
            <p:nvPr/>
          </p:nvSpPr>
          <p:spPr>
            <a:xfrm>
              <a:off x="42874" y="1328402"/>
              <a:ext cx="12201333" cy="2002918"/>
            </a:xfrm>
            <a:custGeom>
              <a:avLst/>
              <a:gdLst/>
              <a:ahLst/>
              <a:cxnLst>
                <a:cxn ang="0">
                  <a:pos x="wd2" y="hd2"/>
                </a:cxn>
                <a:cxn ang="5400000">
                  <a:pos x="wd2" y="hd2"/>
                </a:cxn>
                <a:cxn ang="10800000">
                  <a:pos x="wd2" y="hd2"/>
                </a:cxn>
                <a:cxn ang="16200000">
                  <a:pos x="wd2" y="hd2"/>
                </a:cxn>
              </a:cxnLst>
              <a:rect l="0" t="0" r="r" b="b"/>
              <a:pathLst>
                <a:path w="21600" h="21436" extrusionOk="0">
                  <a:moveTo>
                    <a:pt x="0" y="2638"/>
                  </a:moveTo>
                  <a:cubicBezTo>
                    <a:pt x="162" y="4445"/>
                    <a:pt x="511" y="6337"/>
                    <a:pt x="938" y="7446"/>
                  </a:cubicBezTo>
                  <a:cubicBezTo>
                    <a:pt x="1327" y="8455"/>
                    <a:pt x="1773" y="8640"/>
                    <a:pt x="2107" y="8273"/>
                  </a:cubicBezTo>
                  <a:cubicBezTo>
                    <a:pt x="2379" y="7972"/>
                    <a:pt x="2568" y="7270"/>
                    <a:pt x="2821" y="6837"/>
                  </a:cubicBezTo>
                  <a:cubicBezTo>
                    <a:pt x="3090" y="6377"/>
                    <a:pt x="3460" y="6108"/>
                    <a:pt x="3804" y="6504"/>
                  </a:cubicBezTo>
                  <a:cubicBezTo>
                    <a:pt x="4237" y="7002"/>
                    <a:pt x="4627" y="7086"/>
                    <a:pt x="4959" y="7170"/>
                  </a:cubicBezTo>
                  <a:cubicBezTo>
                    <a:pt x="5226" y="7237"/>
                    <a:pt x="5475" y="7269"/>
                    <a:pt x="5739" y="7548"/>
                  </a:cubicBezTo>
                  <a:cubicBezTo>
                    <a:pt x="5799" y="7611"/>
                    <a:pt x="5860" y="7690"/>
                    <a:pt x="5924" y="7787"/>
                  </a:cubicBezTo>
                  <a:cubicBezTo>
                    <a:pt x="6269" y="8310"/>
                    <a:pt x="6687" y="9574"/>
                    <a:pt x="6894" y="11191"/>
                  </a:cubicBezTo>
                  <a:cubicBezTo>
                    <a:pt x="7029" y="12242"/>
                    <a:pt x="7077" y="13214"/>
                    <a:pt x="7178" y="13946"/>
                  </a:cubicBezTo>
                  <a:cubicBezTo>
                    <a:pt x="7220" y="14250"/>
                    <a:pt x="7266" y="14517"/>
                    <a:pt x="7329" y="14744"/>
                  </a:cubicBezTo>
                  <a:cubicBezTo>
                    <a:pt x="7596" y="15712"/>
                    <a:pt x="8142" y="15339"/>
                    <a:pt x="8460" y="13841"/>
                  </a:cubicBezTo>
                  <a:cubicBezTo>
                    <a:pt x="8691" y="12758"/>
                    <a:pt x="8832" y="11235"/>
                    <a:pt x="9116" y="10230"/>
                  </a:cubicBezTo>
                  <a:cubicBezTo>
                    <a:pt x="9490" y="8912"/>
                    <a:pt x="9986" y="8549"/>
                    <a:pt x="10392" y="8966"/>
                  </a:cubicBezTo>
                  <a:cubicBezTo>
                    <a:pt x="10784" y="9367"/>
                    <a:pt x="11118" y="10452"/>
                    <a:pt x="11416" y="11736"/>
                  </a:cubicBezTo>
                  <a:cubicBezTo>
                    <a:pt x="11680" y="12874"/>
                    <a:pt x="11924" y="14251"/>
                    <a:pt x="12158" y="15732"/>
                  </a:cubicBezTo>
                  <a:cubicBezTo>
                    <a:pt x="12193" y="15958"/>
                    <a:pt x="12229" y="16182"/>
                    <a:pt x="12264" y="16402"/>
                  </a:cubicBezTo>
                  <a:cubicBezTo>
                    <a:pt x="12579" y="18378"/>
                    <a:pt x="12891" y="19941"/>
                    <a:pt x="13295" y="20784"/>
                  </a:cubicBezTo>
                  <a:cubicBezTo>
                    <a:pt x="13594" y="21407"/>
                    <a:pt x="13943" y="21600"/>
                    <a:pt x="14269" y="21290"/>
                  </a:cubicBezTo>
                  <a:cubicBezTo>
                    <a:pt x="14567" y="21008"/>
                    <a:pt x="14833" y="20402"/>
                    <a:pt x="15076" y="19600"/>
                  </a:cubicBezTo>
                  <a:cubicBezTo>
                    <a:pt x="15480" y="18270"/>
                    <a:pt x="15822" y="16420"/>
                    <a:pt x="16185" y="14660"/>
                  </a:cubicBezTo>
                  <a:cubicBezTo>
                    <a:pt x="16276" y="14224"/>
                    <a:pt x="16367" y="13787"/>
                    <a:pt x="16461" y="13356"/>
                  </a:cubicBezTo>
                  <a:cubicBezTo>
                    <a:pt x="17798" y="7189"/>
                    <a:pt x="19542" y="2159"/>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17" name="Google Shape;26;p1"/>
            <p:cNvSpPr/>
            <p:nvPr/>
          </p:nvSpPr>
          <p:spPr>
            <a:xfrm>
              <a:off x="45909" y="1423539"/>
              <a:ext cx="12198202" cy="1871581"/>
            </a:xfrm>
            <a:custGeom>
              <a:avLst/>
              <a:gdLst/>
              <a:ahLst/>
              <a:cxnLst>
                <a:cxn ang="0">
                  <a:pos x="wd2" y="hd2"/>
                </a:cxn>
                <a:cxn ang="5400000">
                  <a:pos x="wd2" y="hd2"/>
                </a:cxn>
                <a:cxn ang="10800000">
                  <a:pos x="wd2" y="hd2"/>
                </a:cxn>
                <a:cxn ang="16200000">
                  <a:pos x="wd2" y="hd2"/>
                </a:cxn>
              </a:cxnLst>
              <a:rect l="0" t="0" r="r" b="b"/>
              <a:pathLst>
                <a:path w="21600" h="21438" extrusionOk="0">
                  <a:moveTo>
                    <a:pt x="0" y="707"/>
                  </a:moveTo>
                  <a:cubicBezTo>
                    <a:pt x="160" y="2584"/>
                    <a:pt x="500" y="4593"/>
                    <a:pt x="917" y="5816"/>
                  </a:cubicBezTo>
                  <a:cubicBezTo>
                    <a:pt x="1293" y="6920"/>
                    <a:pt x="1725" y="7192"/>
                    <a:pt x="2051" y="6909"/>
                  </a:cubicBezTo>
                  <a:cubicBezTo>
                    <a:pt x="2318" y="6677"/>
                    <a:pt x="2508" y="6030"/>
                    <a:pt x="2756" y="5662"/>
                  </a:cubicBezTo>
                  <a:cubicBezTo>
                    <a:pt x="3024" y="5263"/>
                    <a:pt x="3386" y="5063"/>
                    <a:pt x="3722" y="5475"/>
                  </a:cubicBezTo>
                  <a:cubicBezTo>
                    <a:pt x="4164" y="6018"/>
                    <a:pt x="4569" y="6072"/>
                    <a:pt x="4913" y="6036"/>
                  </a:cubicBezTo>
                  <a:cubicBezTo>
                    <a:pt x="5190" y="6007"/>
                    <a:pt x="5451" y="5993"/>
                    <a:pt x="5728" y="6235"/>
                  </a:cubicBezTo>
                  <a:cubicBezTo>
                    <a:pt x="5790" y="6290"/>
                    <a:pt x="5854" y="6363"/>
                    <a:pt x="5921" y="6456"/>
                  </a:cubicBezTo>
                  <a:cubicBezTo>
                    <a:pt x="6281" y="6961"/>
                    <a:pt x="6717" y="8314"/>
                    <a:pt x="6922" y="10112"/>
                  </a:cubicBezTo>
                  <a:cubicBezTo>
                    <a:pt x="7055" y="11278"/>
                    <a:pt x="7094" y="12374"/>
                    <a:pt x="7188" y="13223"/>
                  </a:cubicBezTo>
                  <a:cubicBezTo>
                    <a:pt x="7227" y="13576"/>
                    <a:pt x="7271" y="13890"/>
                    <a:pt x="7334" y="14163"/>
                  </a:cubicBezTo>
                  <a:cubicBezTo>
                    <a:pt x="7599" y="15325"/>
                    <a:pt x="8168" y="15008"/>
                    <a:pt x="8504" y="13405"/>
                  </a:cubicBezTo>
                  <a:cubicBezTo>
                    <a:pt x="8738" y="12291"/>
                    <a:pt x="8884" y="10705"/>
                    <a:pt x="9166" y="9645"/>
                  </a:cubicBezTo>
                  <a:cubicBezTo>
                    <a:pt x="9538" y="8254"/>
                    <a:pt x="10024" y="7817"/>
                    <a:pt x="10428" y="8190"/>
                  </a:cubicBezTo>
                  <a:cubicBezTo>
                    <a:pt x="10816" y="8549"/>
                    <a:pt x="11154" y="9626"/>
                    <a:pt x="11455" y="10937"/>
                  </a:cubicBezTo>
                  <a:cubicBezTo>
                    <a:pt x="11723" y="12099"/>
                    <a:pt x="11969" y="13529"/>
                    <a:pt x="12199" y="15106"/>
                  </a:cubicBezTo>
                  <a:cubicBezTo>
                    <a:pt x="12234" y="15346"/>
                    <a:pt x="12269" y="15584"/>
                    <a:pt x="12303" y="15819"/>
                  </a:cubicBezTo>
                  <a:cubicBezTo>
                    <a:pt x="12609" y="17927"/>
                    <a:pt x="12897" y="19639"/>
                    <a:pt x="13285" y="20611"/>
                  </a:cubicBezTo>
                  <a:cubicBezTo>
                    <a:pt x="13572" y="21330"/>
                    <a:pt x="13912" y="21600"/>
                    <a:pt x="14235" y="21343"/>
                  </a:cubicBezTo>
                  <a:cubicBezTo>
                    <a:pt x="14529" y="21110"/>
                    <a:pt x="14796" y="20532"/>
                    <a:pt x="15042" y="19744"/>
                  </a:cubicBezTo>
                  <a:cubicBezTo>
                    <a:pt x="15450" y="18434"/>
                    <a:pt x="15802" y="16564"/>
                    <a:pt x="16174" y="14778"/>
                  </a:cubicBezTo>
                  <a:cubicBezTo>
                    <a:pt x="16266" y="14335"/>
                    <a:pt x="16359" y="13892"/>
                    <a:pt x="16455" y="13454"/>
                  </a:cubicBezTo>
                  <a:cubicBezTo>
                    <a:pt x="17815" y="7195"/>
                    <a:pt x="19560" y="2128"/>
                    <a:pt x="21600" y="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18" name="Google Shape;27;p1"/>
            <p:cNvSpPr/>
            <p:nvPr/>
          </p:nvSpPr>
          <p:spPr>
            <a:xfrm>
              <a:off x="48945" y="1395524"/>
              <a:ext cx="12195070" cy="1864377"/>
            </a:xfrm>
            <a:custGeom>
              <a:avLst/>
              <a:gdLst/>
              <a:ahLst/>
              <a:cxnLst>
                <a:cxn ang="0">
                  <a:pos x="wd2" y="hd2"/>
                </a:cxn>
                <a:cxn ang="5400000">
                  <a:pos x="wd2" y="hd2"/>
                </a:cxn>
                <a:cxn ang="10800000">
                  <a:pos x="wd2" y="hd2"/>
                </a:cxn>
                <a:cxn ang="16200000">
                  <a:pos x="wd2" y="hd2"/>
                </a:cxn>
              </a:cxnLst>
              <a:rect l="0" t="0" r="r" b="b"/>
              <a:pathLst>
                <a:path w="21600" h="21466" extrusionOk="0">
                  <a:moveTo>
                    <a:pt x="0" y="0"/>
                  </a:moveTo>
                  <a:cubicBezTo>
                    <a:pt x="158" y="1830"/>
                    <a:pt x="488" y="3831"/>
                    <a:pt x="895" y="5100"/>
                  </a:cubicBezTo>
                  <a:cubicBezTo>
                    <a:pt x="1258" y="6232"/>
                    <a:pt x="1677" y="6581"/>
                    <a:pt x="1996" y="6407"/>
                  </a:cubicBezTo>
                  <a:cubicBezTo>
                    <a:pt x="2258" y="6265"/>
                    <a:pt x="2448" y="5719"/>
                    <a:pt x="2691" y="5444"/>
                  </a:cubicBezTo>
                  <a:cubicBezTo>
                    <a:pt x="2959" y="5139"/>
                    <a:pt x="3312" y="5024"/>
                    <a:pt x="3640" y="5427"/>
                  </a:cubicBezTo>
                  <a:cubicBezTo>
                    <a:pt x="4092" y="5984"/>
                    <a:pt x="4510" y="5924"/>
                    <a:pt x="4866" y="5838"/>
                  </a:cubicBezTo>
                  <a:cubicBezTo>
                    <a:pt x="5154" y="5770"/>
                    <a:pt x="5426" y="5644"/>
                    <a:pt x="5716" y="5831"/>
                  </a:cubicBezTo>
                  <a:cubicBezTo>
                    <a:pt x="5781" y="5873"/>
                    <a:pt x="5848" y="5935"/>
                    <a:pt x="5917" y="6018"/>
                  </a:cubicBezTo>
                  <a:cubicBezTo>
                    <a:pt x="6293" y="6469"/>
                    <a:pt x="6746" y="7830"/>
                    <a:pt x="6950" y="9707"/>
                  </a:cubicBezTo>
                  <a:cubicBezTo>
                    <a:pt x="7082" y="10919"/>
                    <a:pt x="7111" y="12077"/>
                    <a:pt x="7198" y="12994"/>
                  </a:cubicBezTo>
                  <a:cubicBezTo>
                    <a:pt x="7234" y="13376"/>
                    <a:pt x="7276" y="13721"/>
                    <a:pt x="7338" y="14025"/>
                  </a:cubicBezTo>
                  <a:cubicBezTo>
                    <a:pt x="7603" y="15321"/>
                    <a:pt x="8194" y="15081"/>
                    <a:pt x="8548" y="13472"/>
                  </a:cubicBezTo>
                  <a:cubicBezTo>
                    <a:pt x="8784" y="12397"/>
                    <a:pt x="8937" y="10848"/>
                    <a:pt x="9216" y="9800"/>
                  </a:cubicBezTo>
                  <a:cubicBezTo>
                    <a:pt x="9586" y="8420"/>
                    <a:pt x="10062" y="7931"/>
                    <a:pt x="10464" y="8235"/>
                  </a:cubicBezTo>
                  <a:cubicBezTo>
                    <a:pt x="10848" y="8525"/>
                    <a:pt x="11190" y="9523"/>
                    <a:pt x="11495" y="10775"/>
                  </a:cubicBezTo>
                  <a:cubicBezTo>
                    <a:pt x="11766" y="11887"/>
                    <a:pt x="12015" y="13283"/>
                    <a:pt x="12241" y="14858"/>
                  </a:cubicBezTo>
                  <a:cubicBezTo>
                    <a:pt x="12275" y="15097"/>
                    <a:pt x="12309" y="15335"/>
                    <a:pt x="12342" y="15571"/>
                  </a:cubicBezTo>
                  <a:cubicBezTo>
                    <a:pt x="12639" y="17681"/>
                    <a:pt x="12903" y="19442"/>
                    <a:pt x="13274" y="20489"/>
                  </a:cubicBezTo>
                  <a:cubicBezTo>
                    <a:pt x="13549" y="21264"/>
                    <a:pt x="13881" y="21600"/>
                    <a:pt x="14201" y="21417"/>
                  </a:cubicBezTo>
                  <a:cubicBezTo>
                    <a:pt x="14492" y="21251"/>
                    <a:pt x="14759" y="20743"/>
                    <a:pt x="15008" y="20020"/>
                  </a:cubicBezTo>
                  <a:cubicBezTo>
                    <a:pt x="15421" y="18817"/>
                    <a:pt x="15782" y="17048"/>
                    <a:pt x="16162" y="15351"/>
                  </a:cubicBezTo>
                  <a:cubicBezTo>
                    <a:pt x="16256" y="14931"/>
                    <a:pt x="16352" y="14509"/>
                    <a:pt x="16448" y="14093"/>
                  </a:cubicBezTo>
                  <a:cubicBezTo>
                    <a:pt x="17833" y="8145"/>
                    <a:pt x="19579" y="3371"/>
                    <a:pt x="21600" y="1414"/>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19" name="Google Shape;28;p1"/>
            <p:cNvSpPr/>
            <p:nvPr/>
          </p:nvSpPr>
          <p:spPr>
            <a:xfrm>
              <a:off x="52075" y="1305859"/>
              <a:ext cx="12191844" cy="1920246"/>
            </a:xfrm>
            <a:custGeom>
              <a:avLst/>
              <a:gdLst/>
              <a:ahLst/>
              <a:cxnLst>
                <a:cxn ang="0">
                  <a:pos x="wd2" y="hd2"/>
                </a:cxn>
                <a:cxn ang="5400000">
                  <a:pos x="wd2" y="hd2"/>
                </a:cxn>
                <a:cxn ang="10800000">
                  <a:pos x="wd2" y="hd2"/>
                </a:cxn>
                <a:cxn ang="16200000">
                  <a:pos x="wd2" y="hd2"/>
                </a:cxn>
              </a:cxnLst>
              <a:rect l="0" t="0" r="r" b="b"/>
              <a:pathLst>
                <a:path w="21600" h="21512" extrusionOk="0">
                  <a:moveTo>
                    <a:pt x="0" y="0"/>
                  </a:moveTo>
                  <a:cubicBezTo>
                    <a:pt x="156" y="1725"/>
                    <a:pt x="477" y="3655"/>
                    <a:pt x="873" y="4926"/>
                  </a:cubicBezTo>
                  <a:cubicBezTo>
                    <a:pt x="1224" y="6050"/>
                    <a:pt x="1629" y="6463"/>
                    <a:pt x="1941" y="6402"/>
                  </a:cubicBezTo>
                  <a:cubicBezTo>
                    <a:pt x="2197" y="6352"/>
                    <a:pt x="2388" y="5924"/>
                    <a:pt x="2625" y="5747"/>
                  </a:cubicBezTo>
                  <a:cubicBezTo>
                    <a:pt x="2893" y="5546"/>
                    <a:pt x="3238" y="5517"/>
                    <a:pt x="3557" y="5898"/>
                  </a:cubicBezTo>
                  <a:cubicBezTo>
                    <a:pt x="4019" y="6449"/>
                    <a:pt x="4451" y="6317"/>
                    <a:pt x="4820" y="6150"/>
                  </a:cubicBezTo>
                  <a:cubicBezTo>
                    <a:pt x="5119" y="6013"/>
                    <a:pt x="5402" y="5813"/>
                    <a:pt x="5704" y="5941"/>
                  </a:cubicBezTo>
                  <a:cubicBezTo>
                    <a:pt x="5772" y="5970"/>
                    <a:pt x="5842" y="6018"/>
                    <a:pt x="5914" y="6089"/>
                  </a:cubicBezTo>
                  <a:cubicBezTo>
                    <a:pt x="6305" y="6473"/>
                    <a:pt x="6775" y="7799"/>
                    <a:pt x="6978" y="9690"/>
                  </a:cubicBezTo>
                  <a:cubicBezTo>
                    <a:pt x="7108" y="10910"/>
                    <a:pt x="7127" y="12089"/>
                    <a:pt x="7208" y="13045"/>
                  </a:cubicBezTo>
                  <a:cubicBezTo>
                    <a:pt x="7241" y="13445"/>
                    <a:pt x="7281" y="13809"/>
                    <a:pt x="7343" y="14133"/>
                  </a:cubicBezTo>
                  <a:cubicBezTo>
                    <a:pt x="7606" y="15517"/>
                    <a:pt x="8220" y="15359"/>
                    <a:pt x="8591" y="13798"/>
                  </a:cubicBezTo>
                  <a:cubicBezTo>
                    <a:pt x="8830" y="12795"/>
                    <a:pt x="8989" y="11332"/>
                    <a:pt x="9266" y="10329"/>
                  </a:cubicBezTo>
                  <a:cubicBezTo>
                    <a:pt x="9634" y="9005"/>
                    <a:pt x="10100" y="8482"/>
                    <a:pt x="10500" y="8706"/>
                  </a:cubicBezTo>
                  <a:cubicBezTo>
                    <a:pt x="10880" y="8920"/>
                    <a:pt x="11226" y="9809"/>
                    <a:pt x="11534" y="10963"/>
                  </a:cubicBezTo>
                  <a:cubicBezTo>
                    <a:pt x="11809" y="11991"/>
                    <a:pt x="12061" y="13308"/>
                    <a:pt x="12283" y="14831"/>
                  </a:cubicBezTo>
                  <a:cubicBezTo>
                    <a:pt x="12316" y="15062"/>
                    <a:pt x="12349" y="15292"/>
                    <a:pt x="12381" y="15521"/>
                  </a:cubicBezTo>
                  <a:cubicBezTo>
                    <a:pt x="12668" y="17567"/>
                    <a:pt x="12909" y="19320"/>
                    <a:pt x="13264" y="20406"/>
                  </a:cubicBezTo>
                  <a:cubicBezTo>
                    <a:pt x="13527" y="21210"/>
                    <a:pt x="13851" y="21600"/>
                    <a:pt x="14167" y="21495"/>
                  </a:cubicBezTo>
                  <a:cubicBezTo>
                    <a:pt x="14454" y="21401"/>
                    <a:pt x="14723" y="20976"/>
                    <a:pt x="14974" y="20341"/>
                  </a:cubicBezTo>
                  <a:cubicBezTo>
                    <a:pt x="15392" y="19281"/>
                    <a:pt x="15763" y="17668"/>
                    <a:pt x="16151" y="16112"/>
                  </a:cubicBezTo>
                  <a:cubicBezTo>
                    <a:pt x="16246" y="15726"/>
                    <a:pt x="16344" y="15339"/>
                    <a:pt x="16442" y="14958"/>
                  </a:cubicBezTo>
                  <a:cubicBezTo>
                    <a:pt x="17851" y="9505"/>
                    <a:pt x="19597" y="5168"/>
                    <a:pt x="21600" y="3443"/>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20" name="Google Shape;29;p1"/>
            <p:cNvSpPr/>
            <p:nvPr/>
          </p:nvSpPr>
          <p:spPr>
            <a:xfrm>
              <a:off x="55111" y="1216195"/>
              <a:ext cx="12188621" cy="1977510"/>
            </a:xfrm>
            <a:custGeom>
              <a:avLst/>
              <a:gdLst/>
              <a:ahLst/>
              <a:cxnLst>
                <a:cxn ang="0">
                  <a:pos x="wd2" y="hd2"/>
                </a:cxn>
                <a:cxn ang="5400000">
                  <a:pos x="wd2" y="hd2"/>
                </a:cxn>
                <a:cxn ang="10800000">
                  <a:pos x="wd2" y="hd2"/>
                </a:cxn>
                <a:cxn ang="16200000">
                  <a:pos x="wd2" y="hd2"/>
                </a:cxn>
              </a:cxnLst>
              <a:rect l="0" t="0" r="r" b="b"/>
              <a:pathLst>
                <a:path w="21600" h="21571" extrusionOk="0">
                  <a:moveTo>
                    <a:pt x="0" y="0"/>
                  </a:moveTo>
                  <a:cubicBezTo>
                    <a:pt x="153" y="1625"/>
                    <a:pt x="465" y="3487"/>
                    <a:pt x="851" y="4762"/>
                  </a:cubicBezTo>
                  <a:cubicBezTo>
                    <a:pt x="1189" y="5878"/>
                    <a:pt x="1582" y="6352"/>
                    <a:pt x="1886" y="6397"/>
                  </a:cubicBezTo>
                  <a:cubicBezTo>
                    <a:pt x="2137" y="6434"/>
                    <a:pt x="2329" y="5916"/>
                    <a:pt x="2560" y="6034"/>
                  </a:cubicBezTo>
                  <a:cubicBezTo>
                    <a:pt x="2828" y="6170"/>
                    <a:pt x="3164" y="5983"/>
                    <a:pt x="3475" y="6344"/>
                  </a:cubicBezTo>
                  <a:cubicBezTo>
                    <a:pt x="3947" y="6890"/>
                    <a:pt x="4392" y="6691"/>
                    <a:pt x="4773" y="6444"/>
                  </a:cubicBezTo>
                  <a:cubicBezTo>
                    <a:pt x="5083" y="6244"/>
                    <a:pt x="5377" y="5974"/>
                    <a:pt x="5691" y="6044"/>
                  </a:cubicBezTo>
                  <a:cubicBezTo>
                    <a:pt x="5762" y="6061"/>
                    <a:pt x="5835" y="6096"/>
                    <a:pt x="5910" y="6156"/>
                  </a:cubicBezTo>
                  <a:cubicBezTo>
                    <a:pt x="6317" y="6477"/>
                    <a:pt x="6805" y="7768"/>
                    <a:pt x="7006" y="9675"/>
                  </a:cubicBezTo>
                  <a:cubicBezTo>
                    <a:pt x="7134" y="10901"/>
                    <a:pt x="7144" y="12102"/>
                    <a:pt x="7217" y="13094"/>
                  </a:cubicBezTo>
                  <a:cubicBezTo>
                    <a:pt x="7248" y="13509"/>
                    <a:pt x="7287" y="13891"/>
                    <a:pt x="7348" y="14235"/>
                  </a:cubicBezTo>
                  <a:cubicBezTo>
                    <a:pt x="7610" y="15704"/>
                    <a:pt x="8245" y="15621"/>
                    <a:pt x="8635" y="14107"/>
                  </a:cubicBezTo>
                  <a:cubicBezTo>
                    <a:pt x="8876" y="13171"/>
                    <a:pt x="9042" y="11791"/>
                    <a:pt x="9317" y="10830"/>
                  </a:cubicBezTo>
                  <a:cubicBezTo>
                    <a:pt x="9682" y="9559"/>
                    <a:pt x="10138" y="9005"/>
                    <a:pt x="10535" y="9154"/>
                  </a:cubicBezTo>
                  <a:cubicBezTo>
                    <a:pt x="10912" y="9295"/>
                    <a:pt x="11261" y="10081"/>
                    <a:pt x="11573" y="11142"/>
                  </a:cubicBezTo>
                  <a:cubicBezTo>
                    <a:pt x="11852" y="12090"/>
                    <a:pt x="12107" y="13332"/>
                    <a:pt x="12324" y="14806"/>
                  </a:cubicBezTo>
                  <a:cubicBezTo>
                    <a:pt x="12357" y="15029"/>
                    <a:pt x="12389" y="15253"/>
                    <a:pt x="12420" y="15475"/>
                  </a:cubicBezTo>
                  <a:cubicBezTo>
                    <a:pt x="12698" y="17459"/>
                    <a:pt x="12915" y="19204"/>
                    <a:pt x="13253" y="20327"/>
                  </a:cubicBezTo>
                  <a:cubicBezTo>
                    <a:pt x="13504" y="21160"/>
                    <a:pt x="13820" y="21600"/>
                    <a:pt x="14133" y="21569"/>
                  </a:cubicBezTo>
                  <a:cubicBezTo>
                    <a:pt x="14416" y="21542"/>
                    <a:pt x="14686" y="21197"/>
                    <a:pt x="14940" y="20645"/>
                  </a:cubicBezTo>
                  <a:cubicBezTo>
                    <a:pt x="15363" y="19722"/>
                    <a:pt x="15743" y="18256"/>
                    <a:pt x="16139" y="16833"/>
                  </a:cubicBezTo>
                  <a:cubicBezTo>
                    <a:pt x="16237" y="16481"/>
                    <a:pt x="16336" y="16127"/>
                    <a:pt x="16436" y="15779"/>
                  </a:cubicBezTo>
                  <a:cubicBezTo>
                    <a:pt x="17868" y="10794"/>
                    <a:pt x="19616" y="6873"/>
                    <a:pt x="21600" y="5367"/>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21" name="Google Shape;30;p1"/>
            <p:cNvSpPr/>
            <p:nvPr/>
          </p:nvSpPr>
          <p:spPr>
            <a:xfrm>
              <a:off x="58146" y="1126531"/>
              <a:ext cx="12185396" cy="2036237"/>
            </a:xfrm>
            <a:custGeom>
              <a:avLst/>
              <a:gdLst/>
              <a:ahLst/>
              <a:cxnLst>
                <a:cxn ang="0">
                  <a:pos x="wd2" y="hd2"/>
                </a:cxn>
                <a:cxn ang="5400000">
                  <a:pos x="wd2" y="hd2"/>
                </a:cxn>
                <a:cxn ang="10800000">
                  <a:pos x="wd2" y="hd2"/>
                </a:cxn>
                <a:cxn ang="16200000">
                  <a:pos x="wd2" y="hd2"/>
                </a:cxn>
              </a:cxnLst>
              <a:rect l="0" t="0" r="r" b="b"/>
              <a:pathLst>
                <a:path w="21600" h="21567" extrusionOk="0">
                  <a:moveTo>
                    <a:pt x="0" y="0"/>
                  </a:moveTo>
                  <a:cubicBezTo>
                    <a:pt x="151" y="1526"/>
                    <a:pt x="454" y="3316"/>
                    <a:pt x="830" y="4590"/>
                  </a:cubicBezTo>
                  <a:cubicBezTo>
                    <a:pt x="1155" y="5693"/>
                    <a:pt x="1534" y="6226"/>
                    <a:pt x="1831" y="6371"/>
                  </a:cubicBezTo>
                  <a:cubicBezTo>
                    <a:pt x="2077" y="6491"/>
                    <a:pt x="2272" y="6095"/>
                    <a:pt x="2495" y="6285"/>
                  </a:cubicBezTo>
                  <a:cubicBezTo>
                    <a:pt x="2759" y="6511"/>
                    <a:pt x="3089" y="6404"/>
                    <a:pt x="3392" y="6743"/>
                  </a:cubicBezTo>
                  <a:cubicBezTo>
                    <a:pt x="3874" y="7282"/>
                    <a:pt x="4333" y="7020"/>
                    <a:pt x="4727" y="6700"/>
                  </a:cubicBezTo>
                  <a:cubicBezTo>
                    <a:pt x="5047" y="6441"/>
                    <a:pt x="5352" y="6105"/>
                    <a:pt x="5679" y="6121"/>
                  </a:cubicBezTo>
                  <a:cubicBezTo>
                    <a:pt x="5753" y="6125"/>
                    <a:pt x="5829" y="6150"/>
                    <a:pt x="5907" y="6198"/>
                  </a:cubicBezTo>
                  <a:cubicBezTo>
                    <a:pt x="6329" y="6458"/>
                    <a:pt x="6834" y="7712"/>
                    <a:pt x="7033" y="9626"/>
                  </a:cubicBezTo>
                  <a:cubicBezTo>
                    <a:pt x="7161" y="10855"/>
                    <a:pt x="7160" y="12072"/>
                    <a:pt x="7227" y="13096"/>
                  </a:cubicBezTo>
                  <a:cubicBezTo>
                    <a:pt x="7255" y="13524"/>
                    <a:pt x="7291" y="13922"/>
                    <a:pt x="7352" y="14283"/>
                  </a:cubicBezTo>
                  <a:cubicBezTo>
                    <a:pt x="7613" y="15826"/>
                    <a:pt x="8270" y="15811"/>
                    <a:pt x="8679" y="14350"/>
                  </a:cubicBezTo>
                  <a:cubicBezTo>
                    <a:pt x="8922" y="13480"/>
                    <a:pt x="9094" y="12185"/>
                    <a:pt x="9367" y="11266"/>
                  </a:cubicBezTo>
                  <a:cubicBezTo>
                    <a:pt x="9729" y="10050"/>
                    <a:pt x="10176" y="9467"/>
                    <a:pt x="10571" y="9544"/>
                  </a:cubicBezTo>
                  <a:cubicBezTo>
                    <a:pt x="10944" y="9617"/>
                    <a:pt x="11297" y="10301"/>
                    <a:pt x="11613" y="11271"/>
                  </a:cubicBezTo>
                  <a:cubicBezTo>
                    <a:pt x="11895" y="12141"/>
                    <a:pt x="12153" y="13308"/>
                    <a:pt x="12366" y="14730"/>
                  </a:cubicBezTo>
                  <a:cubicBezTo>
                    <a:pt x="12398" y="14945"/>
                    <a:pt x="12429" y="15161"/>
                    <a:pt x="12459" y="15376"/>
                  </a:cubicBezTo>
                  <a:cubicBezTo>
                    <a:pt x="12728" y="17295"/>
                    <a:pt x="12921" y="19026"/>
                    <a:pt x="13243" y="20181"/>
                  </a:cubicBezTo>
                  <a:cubicBezTo>
                    <a:pt x="13482" y="21038"/>
                    <a:pt x="13789" y="21523"/>
                    <a:pt x="14099" y="21563"/>
                  </a:cubicBezTo>
                  <a:cubicBezTo>
                    <a:pt x="14378" y="21600"/>
                    <a:pt x="14649" y="21331"/>
                    <a:pt x="14905" y="20859"/>
                  </a:cubicBezTo>
                  <a:cubicBezTo>
                    <a:pt x="15334" y="20069"/>
                    <a:pt x="15723" y="18746"/>
                    <a:pt x="16127" y="17455"/>
                  </a:cubicBezTo>
                  <a:cubicBezTo>
                    <a:pt x="16227" y="17135"/>
                    <a:pt x="16328" y="16813"/>
                    <a:pt x="16430" y="16498"/>
                  </a:cubicBezTo>
                  <a:cubicBezTo>
                    <a:pt x="17886" y="11974"/>
                    <a:pt x="19634" y="8459"/>
                    <a:pt x="21600" y="7166"/>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22" name="Google Shape;31;p1"/>
            <p:cNvSpPr/>
            <p:nvPr/>
          </p:nvSpPr>
          <p:spPr>
            <a:xfrm>
              <a:off x="61181" y="1036866"/>
              <a:ext cx="12182359" cy="2096834"/>
            </a:xfrm>
            <a:custGeom>
              <a:avLst/>
              <a:gdLst/>
              <a:ahLst/>
              <a:cxnLst>
                <a:cxn ang="0">
                  <a:pos x="wd2" y="hd2"/>
                </a:cxn>
                <a:cxn ang="5400000">
                  <a:pos x="wd2" y="hd2"/>
                </a:cxn>
                <a:cxn ang="10800000">
                  <a:pos x="wd2" y="hd2"/>
                </a:cxn>
                <a:cxn ang="16200000">
                  <a:pos x="wd2" y="hd2"/>
                </a:cxn>
              </a:cxnLst>
              <a:rect l="0" t="0" r="r" b="b"/>
              <a:pathLst>
                <a:path w="21600" h="21528" extrusionOk="0">
                  <a:moveTo>
                    <a:pt x="0" y="0"/>
                  </a:moveTo>
                  <a:cubicBezTo>
                    <a:pt x="149" y="1429"/>
                    <a:pt x="442" y="3146"/>
                    <a:pt x="808" y="4417"/>
                  </a:cubicBezTo>
                  <a:cubicBezTo>
                    <a:pt x="1120" y="5505"/>
                    <a:pt x="1486" y="6091"/>
                    <a:pt x="1775" y="6329"/>
                  </a:cubicBezTo>
                  <a:cubicBezTo>
                    <a:pt x="2016" y="6528"/>
                    <a:pt x="2215" y="6253"/>
                    <a:pt x="2429" y="6505"/>
                  </a:cubicBezTo>
                  <a:cubicBezTo>
                    <a:pt x="2690" y="6812"/>
                    <a:pt x="3015" y="6783"/>
                    <a:pt x="3310" y="7102"/>
                  </a:cubicBezTo>
                  <a:cubicBezTo>
                    <a:pt x="3801" y="7633"/>
                    <a:pt x="4274" y="7312"/>
                    <a:pt x="4680" y="6924"/>
                  </a:cubicBezTo>
                  <a:cubicBezTo>
                    <a:pt x="5011" y="6609"/>
                    <a:pt x="5328" y="6212"/>
                    <a:pt x="5667" y="6178"/>
                  </a:cubicBezTo>
                  <a:cubicBezTo>
                    <a:pt x="5744" y="6170"/>
                    <a:pt x="5822" y="6183"/>
                    <a:pt x="5903" y="6221"/>
                  </a:cubicBezTo>
                  <a:cubicBezTo>
                    <a:pt x="6342" y="6423"/>
                    <a:pt x="6864" y="7639"/>
                    <a:pt x="7061" y="9556"/>
                  </a:cubicBezTo>
                  <a:cubicBezTo>
                    <a:pt x="7187" y="10782"/>
                    <a:pt x="7177" y="12012"/>
                    <a:pt x="7237" y="13063"/>
                  </a:cubicBezTo>
                  <a:cubicBezTo>
                    <a:pt x="7262" y="13503"/>
                    <a:pt x="7297" y="13914"/>
                    <a:pt x="7357" y="14290"/>
                  </a:cubicBezTo>
                  <a:cubicBezTo>
                    <a:pt x="7617" y="15900"/>
                    <a:pt x="8295" y="15948"/>
                    <a:pt x="8723" y="14542"/>
                  </a:cubicBezTo>
                  <a:cubicBezTo>
                    <a:pt x="8968" y="13734"/>
                    <a:pt x="9147" y="12523"/>
                    <a:pt x="9417" y="11648"/>
                  </a:cubicBezTo>
                  <a:cubicBezTo>
                    <a:pt x="9778" y="10486"/>
                    <a:pt x="10214" y="9828"/>
                    <a:pt x="10607" y="9888"/>
                  </a:cubicBezTo>
                  <a:cubicBezTo>
                    <a:pt x="10976" y="9944"/>
                    <a:pt x="11333" y="10483"/>
                    <a:pt x="11652" y="11365"/>
                  </a:cubicBezTo>
                  <a:cubicBezTo>
                    <a:pt x="11938" y="12158"/>
                    <a:pt x="12198" y="13251"/>
                    <a:pt x="12408" y="14621"/>
                  </a:cubicBezTo>
                  <a:cubicBezTo>
                    <a:pt x="12439" y="14828"/>
                    <a:pt x="12469" y="15036"/>
                    <a:pt x="12498" y="15244"/>
                  </a:cubicBezTo>
                  <a:cubicBezTo>
                    <a:pt x="12758" y="17097"/>
                    <a:pt x="12927" y="18812"/>
                    <a:pt x="13232" y="19993"/>
                  </a:cubicBezTo>
                  <a:cubicBezTo>
                    <a:pt x="13459" y="20870"/>
                    <a:pt x="13758" y="21397"/>
                    <a:pt x="14065" y="21504"/>
                  </a:cubicBezTo>
                  <a:cubicBezTo>
                    <a:pt x="14340" y="21600"/>
                    <a:pt x="14613" y="21405"/>
                    <a:pt x="14871" y="21009"/>
                  </a:cubicBezTo>
                  <a:cubicBezTo>
                    <a:pt x="15305" y="20345"/>
                    <a:pt x="15704" y="19161"/>
                    <a:pt x="16116" y="17997"/>
                  </a:cubicBezTo>
                  <a:cubicBezTo>
                    <a:pt x="16217" y="17709"/>
                    <a:pt x="16320" y="17419"/>
                    <a:pt x="16424" y="17133"/>
                  </a:cubicBezTo>
                  <a:cubicBezTo>
                    <a:pt x="17904" y="13054"/>
                    <a:pt x="19653" y="9930"/>
                    <a:pt x="21600" y="8841"/>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23" name="Google Shape;32;p1"/>
            <p:cNvSpPr/>
            <p:nvPr/>
          </p:nvSpPr>
          <p:spPr>
            <a:xfrm>
              <a:off x="64312" y="947202"/>
              <a:ext cx="12179134" cy="2159461"/>
            </a:xfrm>
            <a:custGeom>
              <a:avLst/>
              <a:gdLst/>
              <a:ahLst/>
              <a:cxnLst>
                <a:cxn ang="0">
                  <a:pos x="wd2" y="hd2"/>
                </a:cxn>
                <a:cxn ang="5400000">
                  <a:pos x="wd2" y="hd2"/>
                </a:cxn>
                <a:cxn ang="10800000">
                  <a:pos x="wd2" y="hd2"/>
                </a:cxn>
                <a:cxn ang="16200000">
                  <a:pos x="wd2" y="hd2"/>
                </a:cxn>
              </a:cxnLst>
              <a:rect l="0" t="0" r="r" b="b"/>
              <a:pathLst>
                <a:path w="21600" h="21512" extrusionOk="0">
                  <a:moveTo>
                    <a:pt x="0" y="0"/>
                  </a:moveTo>
                  <a:cubicBezTo>
                    <a:pt x="147" y="1337"/>
                    <a:pt x="431" y="2986"/>
                    <a:pt x="786" y="4254"/>
                  </a:cubicBezTo>
                  <a:cubicBezTo>
                    <a:pt x="1086" y="5328"/>
                    <a:pt x="1438" y="5965"/>
                    <a:pt x="1720" y="6291"/>
                  </a:cubicBezTo>
                  <a:cubicBezTo>
                    <a:pt x="1955" y="6562"/>
                    <a:pt x="2148" y="6568"/>
                    <a:pt x="2364" y="6712"/>
                  </a:cubicBezTo>
                  <a:cubicBezTo>
                    <a:pt x="2633" y="6892"/>
                    <a:pt x="2941" y="7140"/>
                    <a:pt x="3227" y="7439"/>
                  </a:cubicBezTo>
                  <a:cubicBezTo>
                    <a:pt x="3728" y="7963"/>
                    <a:pt x="4214" y="7586"/>
                    <a:pt x="4634" y="7134"/>
                  </a:cubicBezTo>
                  <a:cubicBezTo>
                    <a:pt x="4975" y="6767"/>
                    <a:pt x="5303" y="6313"/>
                    <a:pt x="5655" y="6231"/>
                  </a:cubicBezTo>
                  <a:cubicBezTo>
                    <a:pt x="5735" y="6213"/>
                    <a:pt x="5816" y="6215"/>
                    <a:pt x="5900" y="6242"/>
                  </a:cubicBezTo>
                  <a:cubicBezTo>
                    <a:pt x="6354" y="6390"/>
                    <a:pt x="6894" y="7571"/>
                    <a:pt x="7089" y="9490"/>
                  </a:cubicBezTo>
                  <a:cubicBezTo>
                    <a:pt x="7214" y="10715"/>
                    <a:pt x="7193" y="11956"/>
                    <a:pt x="7247" y="13032"/>
                  </a:cubicBezTo>
                  <a:cubicBezTo>
                    <a:pt x="7270" y="13482"/>
                    <a:pt x="7302" y="13906"/>
                    <a:pt x="7362" y="14297"/>
                  </a:cubicBezTo>
                  <a:cubicBezTo>
                    <a:pt x="7620" y="15969"/>
                    <a:pt x="8320" y="16074"/>
                    <a:pt x="8767" y="14723"/>
                  </a:cubicBezTo>
                  <a:cubicBezTo>
                    <a:pt x="9015" y="13973"/>
                    <a:pt x="9200" y="12841"/>
                    <a:pt x="9467" y="12007"/>
                  </a:cubicBezTo>
                  <a:cubicBezTo>
                    <a:pt x="9826" y="10895"/>
                    <a:pt x="10252" y="10265"/>
                    <a:pt x="10643" y="10210"/>
                  </a:cubicBezTo>
                  <a:cubicBezTo>
                    <a:pt x="11008" y="10159"/>
                    <a:pt x="11370" y="10653"/>
                    <a:pt x="11692" y="11453"/>
                  </a:cubicBezTo>
                  <a:cubicBezTo>
                    <a:pt x="11982" y="12173"/>
                    <a:pt x="12245" y="13198"/>
                    <a:pt x="12450" y="14519"/>
                  </a:cubicBezTo>
                  <a:cubicBezTo>
                    <a:pt x="12481" y="14718"/>
                    <a:pt x="12510" y="14919"/>
                    <a:pt x="12538" y="15120"/>
                  </a:cubicBezTo>
                  <a:cubicBezTo>
                    <a:pt x="12787" y="16912"/>
                    <a:pt x="12933" y="18610"/>
                    <a:pt x="13222" y="19816"/>
                  </a:cubicBezTo>
                  <a:cubicBezTo>
                    <a:pt x="13436" y="20713"/>
                    <a:pt x="13728" y="21279"/>
                    <a:pt x="14031" y="21448"/>
                  </a:cubicBezTo>
                  <a:cubicBezTo>
                    <a:pt x="14303" y="21600"/>
                    <a:pt x="14576" y="21474"/>
                    <a:pt x="14837" y="21150"/>
                  </a:cubicBezTo>
                  <a:cubicBezTo>
                    <a:pt x="15275" y="20606"/>
                    <a:pt x="15684" y="19551"/>
                    <a:pt x="16104" y="18506"/>
                  </a:cubicBezTo>
                  <a:cubicBezTo>
                    <a:pt x="16208" y="18248"/>
                    <a:pt x="16312" y="17987"/>
                    <a:pt x="16418" y="17732"/>
                  </a:cubicBezTo>
                  <a:cubicBezTo>
                    <a:pt x="17921" y="14070"/>
                    <a:pt x="19671" y="11315"/>
                    <a:pt x="21600" y="10416"/>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24" name="Google Shape;33;p1"/>
            <p:cNvSpPr/>
            <p:nvPr/>
          </p:nvSpPr>
          <p:spPr>
            <a:xfrm>
              <a:off x="67347" y="857466"/>
              <a:ext cx="12175816" cy="2224354"/>
            </a:xfrm>
            <a:custGeom>
              <a:avLst/>
              <a:gdLst/>
              <a:ahLst/>
              <a:cxnLst>
                <a:cxn ang="0">
                  <a:pos x="wd2" y="hd2"/>
                </a:cxn>
                <a:cxn ang="5400000">
                  <a:pos x="wd2" y="hd2"/>
                </a:cxn>
                <a:cxn ang="10800000">
                  <a:pos x="wd2" y="hd2"/>
                </a:cxn>
                <a:cxn ang="16200000">
                  <a:pos x="wd2" y="hd2"/>
                </a:cxn>
              </a:cxnLst>
              <a:rect l="0" t="0" r="r" b="b"/>
              <a:pathLst>
                <a:path w="21600" h="21518" extrusionOk="0">
                  <a:moveTo>
                    <a:pt x="0" y="0"/>
                  </a:moveTo>
                  <a:cubicBezTo>
                    <a:pt x="145" y="1251"/>
                    <a:pt x="420" y="2835"/>
                    <a:pt x="764" y="4101"/>
                  </a:cubicBezTo>
                  <a:cubicBezTo>
                    <a:pt x="1052" y="5160"/>
                    <a:pt x="1390" y="5847"/>
                    <a:pt x="1665" y="6254"/>
                  </a:cubicBezTo>
                  <a:cubicBezTo>
                    <a:pt x="1895" y="6596"/>
                    <a:pt x="2088" y="6698"/>
                    <a:pt x="2299" y="6907"/>
                  </a:cubicBezTo>
                  <a:cubicBezTo>
                    <a:pt x="2568" y="7175"/>
                    <a:pt x="2867" y="7476"/>
                    <a:pt x="3145" y="7757"/>
                  </a:cubicBezTo>
                  <a:cubicBezTo>
                    <a:pt x="3656" y="8273"/>
                    <a:pt x="4155" y="7846"/>
                    <a:pt x="4587" y="7333"/>
                  </a:cubicBezTo>
                  <a:cubicBezTo>
                    <a:pt x="4939" y="6916"/>
                    <a:pt x="5278" y="6408"/>
                    <a:pt x="5643" y="6282"/>
                  </a:cubicBezTo>
                  <a:cubicBezTo>
                    <a:pt x="5726" y="6253"/>
                    <a:pt x="5810" y="6245"/>
                    <a:pt x="5896" y="6263"/>
                  </a:cubicBezTo>
                  <a:cubicBezTo>
                    <a:pt x="6366" y="6360"/>
                    <a:pt x="6923" y="7507"/>
                    <a:pt x="7117" y="9428"/>
                  </a:cubicBezTo>
                  <a:cubicBezTo>
                    <a:pt x="7241" y="10652"/>
                    <a:pt x="7210" y="11904"/>
                    <a:pt x="7257" y="13003"/>
                  </a:cubicBezTo>
                  <a:cubicBezTo>
                    <a:pt x="7277" y="13465"/>
                    <a:pt x="7307" y="13901"/>
                    <a:pt x="7367" y="14305"/>
                  </a:cubicBezTo>
                  <a:cubicBezTo>
                    <a:pt x="7624" y="16035"/>
                    <a:pt x="8344" y="16191"/>
                    <a:pt x="8811" y="14894"/>
                  </a:cubicBezTo>
                  <a:cubicBezTo>
                    <a:pt x="9061" y="14197"/>
                    <a:pt x="9252" y="13142"/>
                    <a:pt x="9518" y="12346"/>
                  </a:cubicBezTo>
                  <a:cubicBezTo>
                    <a:pt x="9874" y="11282"/>
                    <a:pt x="10291" y="10630"/>
                    <a:pt x="10679" y="10515"/>
                  </a:cubicBezTo>
                  <a:cubicBezTo>
                    <a:pt x="11040" y="10407"/>
                    <a:pt x="11406" y="10814"/>
                    <a:pt x="11731" y="11536"/>
                  </a:cubicBezTo>
                  <a:cubicBezTo>
                    <a:pt x="12025" y="12188"/>
                    <a:pt x="12290" y="13148"/>
                    <a:pt x="12491" y="14423"/>
                  </a:cubicBezTo>
                  <a:cubicBezTo>
                    <a:pt x="12522" y="14616"/>
                    <a:pt x="12550" y="14809"/>
                    <a:pt x="12577" y="15004"/>
                  </a:cubicBezTo>
                  <a:cubicBezTo>
                    <a:pt x="12817" y="16736"/>
                    <a:pt x="12939" y="18420"/>
                    <a:pt x="13212" y="19650"/>
                  </a:cubicBezTo>
                  <a:cubicBezTo>
                    <a:pt x="13414" y="20564"/>
                    <a:pt x="13697" y="21167"/>
                    <a:pt x="13996" y="21395"/>
                  </a:cubicBezTo>
                  <a:cubicBezTo>
                    <a:pt x="14265" y="21600"/>
                    <a:pt x="14540" y="21539"/>
                    <a:pt x="14803" y="21283"/>
                  </a:cubicBezTo>
                  <a:cubicBezTo>
                    <a:pt x="15246" y="20851"/>
                    <a:pt x="15664" y="19919"/>
                    <a:pt x="16092" y="18987"/>
                  </a:cubicBezTo>
                  <a:cubicBezTo>
                    <a:pt x="16198" y="18757"/>
                    <a:pt x="16304" y="18523"/>
                    <a:pt x="16411" y="18295"/>
                  </a:cubicBezTo>
                  <a:cubicBezTo>
                    <a:pt x="17939" y="15028"/>
                    <a:pt x="19690" y="12620"/>
                    <a:pt x="21600" y="1190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25" name="Google Shape;34;p1"/>
            <p:cNvSpPr/>
            <p:nvPr/>
          </p:nvSpPr>
          <p:spPr>
            <a:xfrm>
              <a:off x="70383" y="767801"/>
              <a:ext cx="12172590" cy="2291616"/>
            </a:xfrm>
            <a:custGeom>
              <a:avLst/>
              <a:gdLst/>
              <a:ahLst/>
              <a:cxnLst>
                <a:cxn ang="0">
                  <a:pos x="wd2" y="hd2"/>
                </a:cxn>
                <a:cxn ang="5400000">
                  <a:pos x="wd2" y="hd2"/>
                </a:cxn>
                <a:cxn ang="10800000">
                  <a:pos x="wd2" y="hd2"/>
                </a:cxn>
                <a:cxn ang="16200000">
                  <a:pos x="wd2" y="hd2"/>
                </a:cxn>
              </a:cxnLst>
              <a:rect l="0" t="0" r="r" b="b"/>
              <a:pathLst>
                <a:path w="21600" h="21544" extrusionOk="0">
                  <a:moveTo>
                    <a:pt x="0" y="0"/>
                  </a:moveTo>
                  <a:cubicBezTo>
                    <a:pt x="143" y="1169"/>
                    <a:pt x="409" y="2691"/>
                    <a:pt x="742" y="3955"/>
                  </a:cubicBezTo>
                  <a:cubicBezTo>
                    <a:pt x="1018" y="5001"/>
                    <a:pt x="1342" y="5734"/>
                    <a:pt x="1609" y="6218"/>
                  </a:cubicBezTo>
                  <a:cubicBezTo>
                    <a:pt x="1834" y="6626"/>
                    <a:pt x="2028" y="6821"/>
                    <a:pt x="2233" y="7090"/>
                  </a:cubicBezTo>
                  <a:cubicBezTo>
                    <a:pt x="2502" y="7442"/>
                    <a:pt x="2792" y="7792"/>
                    <a:pt x="3062" y="8056"/>
                  </a:cubicBezTo>
                  <a:cubicBezTo>
                    <a:pt x="3583" y="8566"/>
                    <a:pt x="4096" y="8089"/>
                    <a:pt x="4541" y="7520"/>
                  </a:cubicBezTo>
                  <a:cubicBezTo>
                    <a:pt x="4903" y="7056"/>
                    <a:pt x="5254" y="6498"/>
                    <a:pt x="5631" y="6329"/>
                  </a:cubicBezTo>
                  <a:cubicBezTo>
                    <a:pt x="5716" y="6291"/>
                    <a:pt x="5804" y="6274"/>
                    <a:pt x="5893" y="6283"/>
                  </a:cubicBezTo>
                  <a:cubicBezTo>
                    <a:pt x="6378" y="6331"/>
                    <a:pt x="6953" y="7446"/>
                    <a:pt x="7145" y="9368"/>
                  </a:cubicBezTo>
                  <a:cubicBezTo>
                    <a:pt x="7267" y="10591"/>
                    <a:pt x="7226" y="11853"/>
                    <a:pt x="7267" y="12975"/>
                  </a:cubicBezTo>
                  <a:cubicBezTo>
                    <a:pt x="7284" y="13445"/>
                    <a:pt x="7312" y="13893"/>
                    <a:pt x="7372" y="14311"/>
                  </a:cubicBezTo>
                  <a:cubicBezTo>
                    <a:pt x="7627" y="16095"/>
                    <a:pt x="8368" y="16299"/>
                    <a:pt x="8854" y="15053"/>
                  </a:cubicBezTo>
                  <a:cubicBezTo>
                    <a:pt x="9107" y="14407"/>
                    <a:pt x="9305" y="13424"/>
                    <a:pt x="9568" y="12665"/>
                  </a:cubicBezTo>
                  <a:cubicBezTo>
                    <a:pt x="9922" y="11646"/>
                    <a:pt x="10329" y="10975"/>
                    <a:pt x="10715" y="10802"/>
                  </a:cubicBezTo>
                  <a:cubicBezTo>
                    <a:pt x="11073" y="10642"/>
                    <a:pt x="11442" y="10965"/>
                    <a:pt x="11771" y="11614"/>
                  </a:cubicBezTo>
                  <a:cubicBezTo>
                    <a:pt x="12068" y="12202"/>
                    <a:pt x="12337" y="13101"/>
                    <a:pt x="12533" y="14332"/>
                  </a:cubicBezTo>
                  <a:cubicBezTo>
                    <a:pt x="12563" y="14517"/>
                    <a:pt x="12591" y="14705"/>
                    <a:pt x="12616" y="14893"/>
                  </a:cubicBezTo>
                  <a:cubicBezTo>
                    <a:pt x="12847" y="16570"/>
                    <a:pt x="12945" y="18240"/>
                    <a:pt x="13201" y="19492"/>
                  </a:cubicBezTo>
                  <a:cubicBezTo>
                    <a:pt x="13391" y="20423"/>
                    <a:pt x="13666" y="21060"/>
                    <a:pt x="13962" y="21344"/>
                  </a:cubicBezTo>
                  <a:cubicBezTo>
                    <a:pt x="14227" y="21598"/>
                    <a:pt x="14503" y="21600"/>
                    <a:pt x="14768" y="21407"/>
                  </a:cubicBezTo>
                  <a:cubicBezTo>
                    <a:pt x="15217" y="21081"/>
                    <a:pt x="15645" y="20265"/>
                    <a:pt x="16081" y="19439"/>
                  </a:cubicBezTo>
                  <a:cubicBezTo>
                    <a:pt x="16188" y="19235"/>
                    <a:pt x="16296" y="19028"/>
                    <a:pt x="16405" y="18826"/>
                  </a:cubicBezTo>
                  <a:cubicBezTo>
                    <a:pt x="17957" y="15932"/>
                    <a:pt x="19708" y="13852"/>
                    <a:pt x="21600" y="13302"/>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26" name="Google Shape;35;p1"/>
            <p:cNvSpPr/>
            <p:nvPr/>
          </p:nvSpPr>
          <p:spPr>
            <a:xfrm>
              <a:off x="73417" y="678136"/>
              <a:ext cx="12169271" cy="2361087"/>
            </a:xfrm>
            <a:custGeom>
              <a:avLst/>
              <a:gdLst/>
              <a:ahLst/>
              <a:cxnLst>
                <a:cxn ang="0">
                  <a:pos x="wd2" y="hd2"/>
                </a:cxn>
                <a:cxn ang="5400000">
                  <a:pos x="wd2" y="hd2"/>
                </a:cxn>
                <a:cxn ang="10800000">
                  <a:pos x="wd2" y="hd2"/>
                </a:cxn>
                <a:cxn ang="16200000">
                  <a:pos x="wd2" y="hd2"/>
                </a:cxn>
              </a:cxnLst>
              <a:rect l="0" t="0" r="r" b="b"/>
              <a:pathLst>
                <a:path w="21600" h="21534" extrusionOk="0">
                  <a:moveTo>
                    <a:pt x="0" y="0"/>
                  </a:moveTo>
                  <a:cubicBezTo>
                    <a:pt x="141" y="1088"/>
                    <a:pt x="398" y="2549"/>
                    <a:pt x="721" y="3808"/>
                  </a:cubicBezTo>
                  <a:cubicBezTo>
                    <a:pt x="984" y="4838"/>
                    <a:pt x="1294" y="5614"/>
                    <a:pt x="1554" y="6169"/>
                  </a:cubicBezTo>
                  <a:cubicBezTo>
                    <a:pt x="1773" y="6638"/>
                    <a:pt x="1967" y="6921"/>
                    <a:pt x="2168" y="7245"/>
                  </a:cubicBezTo>
                  <a:cubicBezTo>
                    <a:pt x="2435" y="7677"/>
                    <a:pt x="2718" y="8071"/>
                    <a:pt x="2979" y="8318"/>
                  </a:cubicBezTo>
                  <a:cubicBezTo>
                    <a:pt x="3510" y="8820"/>
                    <a:pt x="4037" y="8297"/>
                    <a:pt x="4494" y="7676"/>
                  </a:cubicBezTo>
                  <a:cubicBezTo>
                    <a:pt x="4867" y="7170"/>
                    <a:pt x="5229" y="6565"/>
                    <a:pt x="5619" y="6356"/>
                  </a:cubicBezTo>
                  <a:cubicBezTo>
                    <a:pt x="5707" y="6309"/>
                    <a:pt x="5797" y="6283"/>
                    <a:pt x="5889" y="6284"/>
                  </a:cubicBezTo>
                  <a:cubicBezTo>
                    <a:pt x="6390" y="6286"/>
                    <a:pt x="6983" y="7369"/>
                    <a:pt x="7173" y="9288"/>
                  </a:cubicBezTo>
                  <a:cubicBezTo>
                    <a:pt x="7293" y="10507"/>
                    <a:pt x="7243" y="11774"/>
                    <a:pt x="7276" y="12914"/>
                  </a:cubicBezTo>
                  <a:cubicBezTo>
                    <a:pt x="7291" y="13393"/>
                    <a:pt x="7317" y="13850"/>
                    <a:pt x="7376" y="14279"/>
                  </a:cubicBezTo>
                  <a:cubicBezTo>
                    <a:pt x="7630" y="16113"/>
                    <a:pt x="8392" y="16354"/>
                    <a:pt x="8898" y="15165"/>
                  </a:cubicBezTo>
                  <a:cubicBezTo>
                    <a:pt x="9153" y="14566"/>
                    <a:pt x="9358" y="13655"/>
                    <a:pt x="9618" y="12932"/>
                  </a:cubicBezTo>
                  <a:cubicBezTo>
                    <a:pt x="9970" y="11959"/>
                    <a:pt x="10367" y="11272"/>
                    <a:pt x="10751" y="11044"/>
                  </a:cubicBezTo>
                  <a:cubicBezTo>
                    <a:pt x="11105" y="10834"/>
                    <a:pt x="11478" y="11078"/>
                    <a:pt x="11810" y="11657"/>
                  </a:cubicBezTo>
                  <a:cubicBezTo>
                    <a:pt x="12111" y="12182"/>
                    <a:pt x="12382" y="13021"/>
                    <a:pt x="12575" y="14208"/>
                  </a:cubicBezTo>
                  <a:cubicBezTo>
                    <a:pt x="12604" y="14386"/>
                    <a:pt x="12631" y="14567"/>
                    <a:pt x="12656" y="14749"/>
                  </a:cubicBezTo>
                  <a:cubicBezTo>
                    <a:pt x="12877" y="16370"/>
                    <a:pt x="12951" y="18023"/>
                    <a:pt x="13191" y="19291"/>
                  </a:cubicBezTo>
                  <a:cubicBezTo>
                    <a:pt x="13368" y="20237"/>
                    <a:pt x="13635" y="20904"/>
                    <a:pt x="13928" y="21240"/>
                  </a:cubicBezTo>
                  <a:cubicBezTo>
                    <a:pt x="14190" y="21540"/>
                    <a:pt x="14466" y="21600"/>
                    <a:pt x="14734" y="21468"/>
                  </a:cubicBezTo>
                  <a:cubicBezTo>
                    <a:pt x="15188" y="21244"/>
                    <a:pt x="15624" y="20534"/>
                    <a:pt x="16069" y="19814"/>
                  </a:cubicBezTo>
                  <a:cubicBezTo>
                    <a:pt x="16178" y="19635"/>
                    <a:pt x="16288" y="19454"/>
                    <a:pt x="16399" y="19277"/>
                  </a:cubicBezTo>
                  <a:cubicBezTo>
                    <a:pt x="17974" y="16741"/>
                    <a:pt x="19727" y="14974"/>
                    <a:pt x="21600" y="14587"/>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27" name="Google Shape;36;p1"/>
            <p:cNvSpPr/>
            <p:nvPr/>
          </p:nvSpPr>
          <p:spPr>
            <a:xfrm>
              <a:off x="76548" y="588472"/>
              <a:ext cx="12166235" cy="2433298"/>
            </a:xfrm>
            <a:custGeom>
              <a:avLst/>
              <a:gdLst/>
              <a:ahLst/>
              <a:cxnLst>
                <a:cxn ang="0">
                  <a:pos x="wd2" y="hd2"/>
                </a:cxn>
                <a:cxn ang="5400000">
                  <a:pos x="wd2" y="hd2"/>
                </a:cxn>
                <a:cxn ang="10800000">
                  <a:pos x="wd2" y="hd2"/>
                </a:cxn>
                <a:cxn ang="16200000">
                  <a:pos x="wd2" y="hd2"/>
                </a:cxn>
              </a:cxnLst>
              <a:rect l="0" t="0" r="r" b="b"/>
              <a:pathLst>
                <a:path w="21600" h="21547" extrusionOk="0">
                  <a:moveTo>
                    <a:pt x="0" y="0"/>
                  </a:moveTo>
                  <a:cubicBezTo>
                    <a:pt x="138" y="1013"/>
                    <a:pt x="387" y="2413"/>
                    <a:pt x="699" y="3670"/>
                  </a:cubicBezTo>
                  <a:cubicBezTo>
                    <a:pt x="950" y="4684"/>
                    <a:pt x="1246" y="5500"/>
                    <a:pt x="1498" y="6123"/>
                  </a:cubicBezTo>
                  <a:cubicBezTo>
                    <a:pt x="1712" y="6650"/>
                    <a:pt x="1905" y="7014"/>
                    <a:pt x="2102" y="7391"/>
                  </a:cubicBezTo>
                  <a:cubicBezTo>
                    <a:pt x="2368" y="7900"/>
                    <a:pt x="2643" y="8333"/>
                    <a:pt x="2897" y="8565"/>
                  </a:cubicBezTo>
                  <a:cubicBezTo>
                    <a:pt x="3437" y="9059"/>
                    <a:pt x="3977" y="8495"/>
                    <a:pt x="4447" y="7824"/>
                  </a:cubicBezTo>
                  <a:cubicBezTo>
                    <a:pt x="4831" y="7278"/>
                    <a:pt x="5204" y="6630"/>
                    <a:pt x="5607" y="6384"/>
                  </a:cubicBezTo>
                  <a:cubicBezTo>
                    <a:pt x="5698" y="6328"/>
                    <a:pt x="5791" y="6294"/>
                    <a:pt x="5886" y="6287"/>
                  </a:cubicBezTo>
                  <a:cubicBezTo>
                    <a:pt x="6403" y="6246"/>
                    <a:pt x="7012" y="7298"/>
                    <a:pt x="7201" y="9213"/>
                  </a:cubicBezTo>
                  <a:cubicBezTo>
                    <a:pt x="7320" y="10428"/>
                    <a:pt x="7260" y="11701"/>
                    <a:pt x="7286" y="12859"/>
                  </a:cubicBezTo>
                  <a:cubicBezTo>
                    <a:pt x="7298" y="13345"/>
                    <a:pt x="7322" y="13811"/>
                    <a:pt x="7381" y="14249"/>
                  </a:cubicBezTo>
                  <a:cubicBezTo>
                    <a:pt x="7633" y="16128"/>
                    <a:pt x="8416" y="16405"/>
                    <a:pt x="8942" y="15270"/>
                  </a:cubicBezTo>
                  <a:cubicBezTo>
                    <a:pt x="9199" y="14716"/>
                    <a:pt x="9410" y="13874"/>
                    <a:pt x="9669" y="13184"/>
                  </a:cubicBezTo>
                  <a:cubicBezTo>
                    <a:pt x="10019" y="12254"/>
                    <a:pt x="10405" y="11551"/>
                    <a:pt x="10787" y="11272"/>
                  </a:cubicBezTo>
                  <a:cubicBezTo>
                    <a:pt x="11137" y="11016"/>
                    <a:pt x="11514" y="11185"/>
                    <a:pt x="11850" y="11697"/>
                  </a:cubicBezTo>
                  <a:cubicBezTo>
                    <a:pt x="12155" y="12163"/>
                    <a:pt x="12429" y="12947"/>
                    <a:pt x="12617" y="14091"/>
                  </a:cubicBezTo>
                  <a:cubicBezTo>
                    <a:pt x="12645" y="14263"/>
                    <a:pt x="12671" y="14438"/>
                    <a:pt x="12695" y="14614"/>
                  </a:cubicBezTo>
                  <a:cubicBezTo>
                    <a:pt x="12907" y="16181"/>
                    <a:pt x="12957" y="17818"/>
                    <a:pt x="13180" y="19102"/>
                  </a:cubicBezTo>
                  <a:cubicBezTo>
                    <a:pt x="13346" y="20061"/>
                    <a:pt x="13604" y="20756"/>
                    <a:pt x="13894" y="21141"/>
                  </a:cubicBezTo>
                  <a:cubicBezTo>
                    <a:pt x="14152" y="21485"/>
                    <a:pt x="14429" y="21600"/>
                    <a:pt x="14700" y="21525"/>
                  </a:cubicBezTo>
                  <a:cubicBezTo>
                    <a:pt x="15159" y="21397"/>
                    <a:pt x="15605" y="20791"/>
                    <a:pt x="16057" y="20167"/>
                  </a:cubicBezTo>
                  <a:cubicBezTo>
                    <a:pt x="16169" y="20012"/>
                    <a:pt x="16280" y="19855"/>
                    <a:pt x="16393" y="19701"/>
                  </a:cubicBezTo>
                  <a:cubicBezTo>
                    <a:pt x="17992" y="17503"/>
                    <a:pt x="19745" y="16033"/>
                    <a:pt x="21600" y="15797"/>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28" name="Google Shape;37;p1"/>
            <p:cNvSpPr/>
            <p:nvPr/>
          </p:nvSpPr>
          <p:spPr>
            <a:xfrm>
              <a:off x="79583" y="498808"/>
              <a:ext cx="12163199" cy="2507736"/>
            </a:xfrm>
            <a:custGeom>
              <a:avLst/>
              <a:gdLst/>
              <a:ahLst/>
              <a:cxnLst>
                <a:cxn ang="0">
                  <a:pos x="wd2" y="hd2"/>
                </a:cxn>
                <a:cxn ang="5400000">
                  <a:pos x="wd2" y="hd2"/>
                </a:cxn>
                <a:cxn ang="10800000">
                  <a:pos x="wd2" y="hd2"/>
                </a:cxn>
                <a:cxn ang="16200000">
                  <a:pos x="wd2" y="hd2"/>
                </a:cxn>
              </a:cxnLst>
              <a:rect l="0" t="0" r="r" b="b"/>
              <a:pathLst>
                <a:path w="21600" h="21580" extrusionOk="0">
                  <a:moveTo>
                    <a:pt x="0" y="0"/>
                  </a:moveTo>
                  <a:cubicBezTo>
                    <a:pt x="136" y="942"/>
                    <a:pt x="377" y="2286"/>
                    <a:pt x="677" y="3539"/>
                  </a:cubicBezTo>
                  <a:cubicBezTo>
                    <a:pt x="916" y="4539"/>
                    <a:pt x="1197" y="5394"/>
                    <a:pt x="1443" y="6079"/>
                  </a:cubicBezTo>
                  <a:cubicBezTo>
                    <a:pt x="1651" y="6661"/>
                    <a:pt x="1843" y="7104"/>
                    <a:pt x="2036" y="7529"/>
                  </a:cubicBezTo>
                  <a:cubicBezTo>
                    <a:pt x="2301" y="8110"/>
                    <a:pt x="2569" y="8580"/>
                    <a:pt x="2814" y="8797"/>
                  </a:cubicBezTo>
                  <a:cubicBezTo>
                    <a:pt x="3364" y="9283"/>
                    <a:pt x="3918" y="8680"/>
                    <a:pt x="4401" y="7963"/>
                  </a:cubicBezTo>
                  <a:cubicBezTo>
                    <a:pt x="4794" y="7379"/>
                    <a:pt x="5179" y="6690"/>
                    <a:pt x="5595" y="6408"/>
                  </a:cubicBezTo>
                  <a:cubicBezTo>
                    <a:pt x="5689" y="6345"/>
                    <a:pt x="5784" y="6303"/>
                    <a:pt x="5882" y="6288"/>
                  </a:cubicBezTo>
                  <a:cubicBezTo>
                    <a:pt x="6415" y="6206"/>
                    <a:pt x="7042" y="7229"/>
                    <a:pt x="7228" y="9141"/>
                  </a:cubicBezTo>
                  <a:cubicBezTo>
                    <a:pt x="7346" y="10352"/>
                    <a:pt x="7276" y="11631"/>
                    <a:pt x="7296" y="12804"/>
                  </a:cubicBezTo>
                  <a:cubicBezTo>
                    <a:pt x="7304" y="13297"/>
                    <a:pt x="7327" y="13772"/>
                    <a:pt x="7386" y="14220"/>
                  </a:cubicBezTo>
                  <a:cubicBezTo>
                    <a:pt x="7636" y="16140"/>
                    <a:pt x="8440" y="16449"/>
                    <a:pt x="8986" y="15368"/>
                  </a:cubicBezTo>
                  <a:cubicBezTo>
                    <a:pt x="9245" y="14855"/>
                    <a:pt x="9463" y="14078"/>
                    <a:pt x="9719" y="13421"/>
                  </a:cubicBezTo>
                  <a:cubicBezTo>
                    <a:pt x="10067" y="12531"/>
                    <a:pt x="10443" y="11814"/>
                    <a:pt x="10823" y="11486"/>
                  </a:cubicBezTo>
                  <a:cubicBezTo>
                    <a:pt x="11169" y="11186"/>
                    <a:pt x="11550" y="11284"/>
                    <a:pt x="11889" y="11734"/>
                  </a:cubicBezTo>
                  <a:cubicBezTo>
                    <a:pt x="12198" y="12145"/>
                    <a:pt x="12475" y="12875"/>
                    <a:pt x="12659" y="13980"/>
                  </a:cubicBezTo>
                  <a:cubicBezTo>
                    <a:pt x="12687" y="14146"/>
                    <a:pt x="12712" y="14314"/>
                    <a:pt x="12734" y="14485"/>
                  </a:cubicBezTo>
                  <a:cubicBezTo>
                    <a:pt x="12937" y="16002"/>
                    <a:pt x="12962" y="17622"/>
                    <a:pt x="13170" y="18923"/>
                  </a:cubicBezTo>
                  <a:cubicBezTo>
                    <a:pt x="13323" y="19893"/>
                    <a:pt x="13574" y="20616"/>
                    <a:pt x="13859" y="21048"/>
                  </a:cubicBezTo>
                  <a:cubicBezTo>
                    <a:pt x="14114" y="21432"/>
                    <a:pt x="14392" y="21600"/>
                    <a:pt x="14665" y="21578"/>
                  </a:cubicBezTo>
                  <a:cubicBezTo>
                    <a:pt x="15129" y="21541"/>
                    <a:pt x="15585" y="21032"/>
                    <a:pt x="16046" y="20499"/>
                  </a:cubicBezTo>
                  <a:cubicBezTo>
                    <a:pt x="16159" y="20367"/>
                    <a:pt x="16273" y="20232"/>
                    <a:pt x="16386" y="20101"/>
                  </a:cubicBezTo>
                  <a:cubicBezTo>
                    <a:pt x="18010" y="18221"/>
                    <a:pt x="19764" y="17031"/>
                    <a:pt x="21600" y="16938"/>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29" name="Google Shape;38;p1"/>
            <p:cNvSpPr/>
            <p:nvPr/>
          </p:nvSpPr>
          <p:spPr>
            <a:xfrm>
              <a:off x="82619" y="409143"/>
              <a:ext cx="12159974" cy="2585027"/>
            </a:xfrm>
            <a:custGeom>
              <a:avLst/>
              <a:gdLst/>
              <a:ahLst/>
              <a:cxnLst>
                <a:cxn ang="0">
                  <a:pos x="wd2" y="hd2"/>
                </a:cxn>
                <a:cxn ang="5400000">
                  <a:pos x="wd2" y="hd2"/>
                </a:cxn>
                <a:cxn ang="10800000">
                  <a:pos x="wd2" y="hd2"/>
                </a:cxn>
                <a:cxn ang="16200000">
                  <a:pos x="wd2" y="hd2"/>
                </a:cxn>
              </a:cxnLst>
              <a:rect l="0" t="0" r="r" b="b"/>
              <a:pathLst>
                <a:path w="21600" h="21556" extrusionOk="0">
                  <a:moveTo>
                    <a:pt x="0" y="0"/>
                  </a:moveTo>
                  <a:cubicBezTo>
                    <a:pt x="134" y="872"/>
                    <a:pt x="366" y="2158"/>
                    <a:pt x="655" y="3403"/>
                  </a:cubicBezTo>
                  <a:cubicBezTo>
                    <a:pt x="883" y="4386"/>
                    <a:pt x="1149" y="5273"/>
                    <a:pt x="1387" y="6016"/>
                  </a:cubicBezTo>
                  <a:cubicBezTo>
                    <a:pt x="1590" y="6647"/>
                    <a:pt x="1781" y="7161"/>
                    <a:pt x="1971" y="7631"/>
                  </a:cubicBezTo>
                  <a:cubicBezTo>
                    <a:pt x="2233" y="8279"/>
                    <a:pt x="2494" y="8782"/>
                    <a:pt x="2731" y="8984"/>
                  </a:cubicBezTo>
                  <a:cubicBezTo>
                    <a:pt x="3291" y="9462"/>
                    <a:pt x="3858" y="8823"/>
                    <a:pt x="4354" y="8066"/>
                  </a:cubicBezTo>
                  <a:cubicBezTo>
                    <a:pt x="4758" y="7448"/>
                    <a:pt x="5154" y="6723"/>
                    <a:pt x="5583" y="6409"/>
                  </a:cubicBezTo>
                  <a:cubicBezTo>
                    <a:pt x="5679" y="6338"/>
                    <a:pt x="5778" y="6289"/>
                    <a:pt x="5879" y="6267"/>
                  </a:cubicBezTo>
                  <a:cubicBezTo>
                    <a:pt x="6427" y="6147"/>
                    <a:pt x="7073" y="7138"/>
                    <a:pt x="7256" y="9042"/>
                  </a:cubicBezTo>
                  <a:cubicBezTo>
                    <a:pt x="7374" y="10244"/>
                    <a:pt x="7292" y="11523"/>
                    <a:pt x="7306" y="12708"/>
                  </a:cubicBezTo>
                  <a:cubicBezTo>
                    <a:pt x="7311" y="13206"/>
                    <a:pt x="7332" y="13687"/>
                    <a:pt x="7391" y="14143"/>
                  </a:cubicBezTo>
                  <a:cubicBezTo>
                    <a:pt x="7640" y="16095"/>
                    <a:pt x="8464" y="16430"/>
                    <a:pt x="9030" y="15407"/>
                  </a:cubicBezTo>
                  <a:cubicBezTo>
                    <a:pt x="9291" y="14934"/>
                    <a:pt x="9516" y="14222"/>
                    <a:pt x="9770" y="13597"/>
                  </a:cubicBezTo>
                  <a:cubicBezTo>
                    <a:pt x="10115" y="12749"/>
                    <a:pt x="10482" y="12021"/>
                    <a:pt x="10859" y="11648"/>
                  </a:cubicBezTo>
                  <a:cubicBezTo>
                    <a:pt x="11202" y="11310"/>
                    <a:pt x="11587" y="11340"/>
                    <a:pt x="11929" y="11729"/>
                  </a:cubicBezTo>
                  <a:cubicBezTo>
                    <a:pt x="12241" y="12085"/>
                    <a:pt x="12520" y="12763"/>
                    <a:pt x="12701" y="13826"/>
                  </a:cubicBezTo>
                  <a:cubicBezTo>
                    <a:pt x="12728" y="13986"/>
                    <a:pt x="12752" y="14148"/>
                    <a:pt x="12774" y="14314"/>
                  </a:cubicBezTo>
                  <a:cubicBezTo>
                    <a:pt x="12967" y="15778"/>
                    <a:pt x="12969" y="17378"/>
                    <a:pt x="13159" y="18688"/>
                  </a:cubicBezTo>
                  <a:cubicBezTo>
                    <a:pt x="13300" y="19666"/>
                    <a:pt x="13543" y="20413"/>
                    <a:pt x="13825" y="20886"/>
                  </a:cubicBezTo>
                  <a:cubicBezTo>
                    <a:pt x="14076" y="21307"/>
                    <a:pt x="14355" y="21524"/>
                    <a:pt x="14631" y="21552"/>
                  </a:cubicBezTo>
                  <a:cubicBezTo>
                    <a:pt x="15100" y="21600"/>
                    <a:pt x="15565" y="21186"/>
                    <a:pt x="16034" y="20741"/>
                  </a:cubicBezTo>
                  <a:cubicBezTo>
                    <a:pt x="16149" y="20630"/>
                    <a:pt x="16265" y="20517"/>
                    <a:pt x="16380" y="20407"/>
                  </a:cubicBezTo>
                  <a:cubicBezTo>
                    <a:pt x="18027" y="18834"/>
                    <a:pt x="19782" y="17910"/>
                    <a:pt x="21600" y="17954"/>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30" name="Google Shape;39;p1"/>
            <p:cNvSpPr/>
            <p:nvPr/>
          </p:nvSpPr>
          <p:spPr>
            <a:xfrm>
              <a:off x="85655" y="319407"/>
              <a:ext cx="12156749" cy="2664960"/>
            </a:xfrm>
            <a:custGeom>
              <a:avLst/>
              <a:gdLst/>
              <a:ahLst/>
              <a:cxnLst>
                <a:cxn ang="0">
                  <a:pos x="wd2" y="hd2"/>
                </a:cxn>
                <a:cxn ang="5400000">
                  <a:pos x="wd2" y="hd2"/>
                </a:cxn>
                <a:cxn ang="10800000">
                  <a:pos x="wd2" y="hd2"/>
                </a:cxn>
                <a:cxn ang="16200000">
                  <a:pos x="wd2" y="hd2"/>
                </a:cxn>
              </a:cxnLst>
              <a:rect l="0" t="0" r="r" b="b"/>
              <a:pathLst>
                <a:path w="21600" h="21500" extrusionOk="0">
                  <a:moveTo>
                    <a:pt x="0" y="0"/>
                  </a:moveTo>
                  <a:cubicBezTo>
                    <a:pt x="132" y="804"/>
                    <a:pt x="356" y="2031"/>
                    <a:pt x="633" y="3267"/>
                  </a:cubicBezTo>
                  <a:cubicBezTo>
                    <a:pt x="849" y="4231"/>
                    <a:pt x="1100" y="5147"/>
                    <a:pt x="1332" y="5942"/>
                  </a:cubicBezTo>
                  <a:cubicBezTo>
                    <a:pt x="1528" y="6617"/>
                    <a:pt x="1718" y="7197"/>
                    <a:pt x="1905" y="7707"/>
                  </a:cubicBezTo>
                  <a:cubicBezTo>
                    <a:pt x="2164" y="8415"/>
                    <a:pt x="2420" y="8947"/>
                    <a:pt x="2648" y="9137"/>
                  </a:cubicBezTo>
                  <a:cubicBezTo>
                    <a:pt x="3218" y="9602"/>
                    <a:pt x="3798" y="8933"/>
                    <a:pt x="4307" y="8141"/>
                  </a:cubicBezTo>
                  <a:cubicBezTo>
                    <a:pt x="4722" y="7492"/>
                    <a:pt x="5129" y="6736"/>
                    <a:pt x="5571" y="6393"/>
                  </a:cubicBezTo>
                  <a:cubicBezTo>
                    <a:pt x="5670" y="6316"/>
                    <a:pt x="5772" y="6260"/>
                    <a:pt x="5875" y="6232"/>
                  </a:cubicBezTo>
                  <a:cubicBezTo>
                    <a:pt x="6439" y="6076"/>
                    <a:pt x="7102" y="7035"/>
                    <a:pt x="7284" y="8925"/>
                  </a:cubicBezTo>
                  <a:cubicBezTo>
                    <a:pt x="7400" y="10117"/>
                    <a:pt x="7309" y="11393"/>
                    <a:pt x="7316" y="12586"/>
                  </a:cubicBezTo>
                  <a:cubicBezTo>
                    <a:pt x="7318" y="13086"/>
                    <a:pt x="7337" y="13572"/>
                    <a:pt x="7395" y="14034"/>
                  </a:cubicBezTo>
                  <a:cubicBezTo>
                    <a:pt x="7643" y="16012"/>
                    <a:pt x="8487" y="16370"/>
                    <a:pt x="9074" y="15403"/>
                  </a:cubicBezTo>
                  <a:cubicBezTo>
                    <a:pt x="9338" y="14969"/>
                    <a:pt x="9568" y="14320"/>
                    <a:pt x="9820" y="13727"/>
                  </a:cubicBezTo>
                  <a:cubicBezTo>
                    <a:pt x="10163" y="12919"/>
                    <a:pt x="10520" y="12184"/>
                    <a:pt x="10895" y="11769"/>
                  </a:cubicBezTo>
                  <a:cubicBezTo>
                    <a:pt x="11234" y="11394"/>
                    <a:pt x="11623" y="11361"/>
                    <a:pt x="11968" y="11693"/>
                  </a:cubicBezTo>
                  <a:cubicBezTo>
                    <a:pt x="12284" y="11997"/>
                    <a:pt x="12566" y="12625"/>
                    <a:pt x="12743" y="13647"/>
                  </a:cubicBezTo>
                  <a:cubicBezTo>
                    <a:pt x="12769" y="13800"/>
                    <a:pt x="12792" y="13956"/>
                    <a:pt x="12813" y="14115"/>
                  </a:cubicBezTo>
                  <a:cubicBezTo>
                    <a:pt x="12996" y="15526"/>
                    <a:pt x="12974" y="17102"/>
                    <a:pt x="13149" y="18419"/>
                  </a:cubicBezTo>
                  <a:cubicBezTo>
                    <a:pt x="13278" y="19401"/>
                    <a:pt x="13512" y="20168"/>
                    <a:pt x="13791" y="20680"/>
                  </a:cubicBezTo>
                  <a:cubicBezTo>
                    <a:pt x="14038" y="21135"/>
                    <a:pt x="14319" y="21396"/>
                    <a:pt x="14597" y="21472"/>
                  </a:cubicBezTo>
                  <a:cubicBezTo>
                    <a:pt x="15071" y="21600"/>
                    <a:pt x="15545" y="21275"/>
                    <a:pt x="16022" y="20913"/>
                  </a:cubicBezTo>
                  <a:cubicBezTo>
                    <a:pt x="16139" y="20823"/>
                    <a:pt x="16257" y="20730"/>
                    <a:pt x="16374" y="20641"/>
                  </a:cubicBezTo>
                  <a:cubicBezTo>
                    <a:pt x="18045" y="19360"/>
                    <a:pt x="19801" y="18689"/>
                    <a:pt x="21600" y="18860"/>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31" name="Google Shape;40;p1"/>
            <p:cNvSpPr/>
            <p:nvPr/>
          </p:nvSpPr>
          <p:spPr>
            <a:xfrm>
              <a:off x="88785" y="229743"/>
              <a:ext cx="12153523" cy="2748088"/>
            </a:xfrm>
            <a:custGeom>
              <a:avLst/>
              <a:gdLst/>
              <a:ahLst/>
              <a:cxnLst>
                <a:cxn ang="0">
                  <a:pos x="wd2" y="hd2"/>
                </a:cxn>
                <a:cxn ang="5400000">
                  <a:pos x="wd2" y="hd2"/>
                </a:cxn>
                <a:cxn ang="10800000">
                  <a:pos x="wd2" y="hd2"/>
                </a:cxn>
                <a:cxn ang="16200000">
                  <a:pos x="wd2" y="hd2"/>
                </a:cxn>
              </a:cxnLst>
              <a:rect l="0" t="0" r="r" b="b"/>
              <a:pathLst>
                <a:path w="21600" h="21470" extrusionOk="0">
                  <a:moveTo>
                    <a:pt x="0" y="0"/>
                  </a:moveTo>
                  <a:cubicBezTo>
                    <a:pt x="130" y="739"/>
                    <a:pt x="346" y="1913"/>
                    <a:pt x="611" y="3139"/>
                  </a:cubicBezTo>
                  <a:cubicBezTo>
                    <a:pt x="816" y="4085"/>
                    <a:pt x="1051" y="5028"/>
                    <a:pt x="1276" y="5871"/>
                  </a:cubicBezTo>
                  <a:cubicBezTo>
                    <a:pt x="1467" y="6588"/>
                    <a:pt x="1655" y="7228"/>
                    <a:pt x="1839" y="7778"/>
                  </a:cubicBezTo>
                  <a:cubicBezTo>
                    <a:pt x="2095" y="8541"/>
                    <a:pt x="2345" y="9103"/>
                    <a:pt x="2565" y="9278"/>
                  </a:cubicBezTo>
                  <a:cubicBezTo>
                    <a:pt x="3145" y="9734"/>
                    <a:pt x="3739" y="9037"/>
                    <a:pt x="4260" y="8211"/>
                  </a:cubicBezTo>
                  <a:cubicBezTo>
                    <a:pt x="4686" y="7534"/>
                    <a:pt x="5105" y="6747"/>
                    <a:pt x="5559" y="6377"/>
                  </a:cubicBezTo>
                  <a:cubicBezTo>
                    <a:pt x="5661" y="6294"/>
                    <a:pt x="5765" y="6231"/>
                    <a:pt x="5872" y="6197"/>
                  </a:cubicBezTo>
                  <a:cubicBezTo>
                    <a:pt x="6452" y="6008"/>
                    <a:pt x="7132" y="6938"/>
                    <a:pt x="7312" y="8814"/>
                  </a:cubicBezTo>
                  <a:cubicBezTo>
                    <a:pt x="7427" y="9996"/>
                    <a:pt x="7325" y="11269"/>
                    <a:pt x="7326" y="12468"/>
                  </a:cubicBezTo>
                  <a:cubicBezTo>
                    <a:pt x="7325" y="12971"/>
                    <a:pt x="7343" y="13462"/>
                    <a:pt x="7400" y="13929"/>
                  </a:cubicBezTo>
                  <a:cubicBezTo>
                    <a:pt x="7647" y="15930"/>
                    <a:pt x="8511" y="16306"/>
                    <a:pt x="9118" y="15397"/>
                  </a:cubicBezTo>
                  <a:cubicBezTo>
                    <a:pt x="9384" y="14997"/>
                    <a:pt x="9622" y="14408"/>
                    <a:pt x="9871" y="13846"/>
                  </a:cubicBezTo>
                  <a:cubicBezTo>
                    <a:pt x="10212" y="13077"/>
                    <a:pt x="10559" y="12334"/>
                    <a:pt x="10931" y="11881"/>
                  </a:cubicBezTo>
                  <a:cubicBezTo>
                    <a:pt x="11267" y="11472"/>
                    <a:pt x="11659" y="11378"/>
                    <a:pt x="12008" y="11657"/>
                  </a:cubicBezTo>
                  <a:cubicBezTo>
                    <a:pt x="12328" y="11913"/>
                    <a:pt x="12613" y="12493"/>
                    <a:pt x="12785" y="13476"/>
                  </a:cubicBezTo>
                  <a:cubicBezTo>
                    <a:pt x="12811" y="13624"/>
                    <a:pt x="12833" y="13774"/>
                    <a:pt x="12852" y="13927"/>
                  </a:cubicBezTo>
                  <a:cubicBezTo>
                    <a:pt x="13026" y="15288"/>
                    <a:pt x="12981" y="16842"/>
                    <a:pt x="13138" y="18164"/>
                  </a:cubicBezTo>
                  <a:cubicBezTo>
                    <a:pt x="13255" y="19151"/>
                    <a:pt x="13482" y="19934"/>
                    <a:pt x="13756" y="20484"/>
                  </a:cubicBezTo>
                  <a:cubicBezTo>
                    <a:pt x="14001" y="20969"/>
                    <a:pt x="14282" y="21276"/>
                    <a:pt x="14562" y="21393"/>
                  </a:cubicBezTo>
                  <a:cubicBezTo>
                    <a:pt x="15041" y="21600"/>
                    <a:pt x="15526" y="21355"/>
                    <a:pt x="16011" y="21071"/>
                  </a:cubicBezTo>
                  <a:cubicBezTo>
                    <a:pt x="16130" y="21001"/>
                    <a:pt x="16249" y="20928"/>
                    <a:pt x="16368" y="20857"/>
                  </a:cubicBezTo>
                  <a:cubicBezTo>
                    <a:pt x="18063" y="19849"/>
                    <a:pt x="19820" y="19416"/>
                    <a:pt x="21600" y="19705"/>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32" name="Google Shape;41;p1"/>
            <p:cNvSpPr/>
            <p:nvPr/>
          </p:nvSpPr>
          <p:spPr>
            <a:xfrm>
              <a:off x="91819" y="140078"/>
              <a:ext cx="12150488" cy="2834491"/>
            </a:xfrm>
            <a:custGeom>
              <a:avLst/>
              <a:gdLst/>
              <a:ahLst/>
              <a:cxnLst>
                <a:cxn ang="0">
                  <a:pos x="wd2" y="hd2"/>
                </a:cxn>
                <a:cxn ang="5400000">
                  <a:pos x="wd2" y="hd2"/>
                </a:cxn>
                <a:cxn ang="10800000">
                  <a:pos x="wd2" y="hd2"/>
                </a:cxn>
                <a:cxn ang="16200000">
                  <a:pos x="wd2" y="hd2"/>
                </a:cxn>
              </a:cxnLst>
              <a:rect l="0" t="0" r="r" b="b"/>
              <a:pathLst>
                <a:path w="21600" h="21469" extrusionOk="0">
                  <a:moveTo>
                    <a:pt x="0" y="0"/>
                  </a:moveTo>
                  <a:cubicBezTo>
                    <a:pt x="128" y="680"/>
                    <a:pt x="336" y="1802"/>
                    <a:pt x="589" y="3019"/>
                  </a:cubicBezTo>
                  <a:cubicBezTo>
                    <a:pt x="783" y="3949"/>
                    <a:pt x="1002" y="4918"/>
                    <a:pt x="1221" y="5806"/>
                  </a:cubicBezTo>
                  <a:cubicBezTo>
                    <a:pt x="1405" y="6562"/>
                    <a:pt x="1592" y="7258"/>
                    <a:pt x="1774" y="7845"/>
                  </a:cubicBezTo>
                  <a:cubicBezTo>
                    <a:pt x="2026" y="8660"/>
                    <a:pt x="2270" y="9250"/>
                    <a:pt x="2482" y="9413"/>
                  </a:cubicBezTo>
                  <a:cubicBezTo>
                    <a:pt x="3072" y="9861"/>
                    <a:pt x="3679" y="9137"/>
                    <a:pt x="4214" y="8277"/>
                  </a:cubicBezTo>
                  <a:cubicBezTo>
                    <a:pt x="4649" y="7575"/>
                    <a:pt x="5080" y="6759"/>
                    <a:pt x="5546" y="6363"/>
                  </a:cubicBezTo>
                  <a:cubicBezTo>
                    <a:pt x="5652" y="6274"/>
                    <a:pt x="5759" y="6206"/>
                    <a:pt x="5868" y="6166"/>
                  </a:cubicBezTo>
                  <a:cubicBezTo>
                    <a:pt x="6464" y="5946"/>
                    <a:pt x="7161" y="6848"/>
                    <a:pt x="7340" y="8712"/>
                  </a:cubicBezTo>
                  <a:cubicBezTo>
                    <a:pt x="7453" y="9884"/>
                    <a:pt x="7342" y="11154"/>
                    <a:pt x="7335" y="12360"/>
                  </a:cubicBezTo>
                  <a:cubicBezTo>
                    <a:pt x="7333" y="12867"/>
                    <a:pt x="7348" y="13361"/>
                    <a:pt x="7405" y="13834"/>
                  </a:cubicBezTo>
                  <a:cubicBezTo>
                    <a:pt x="7650" y="15857"/>
                    <a:pt x="8535" y="16249"/>
                    <a:pt x="9162" y="15394"/>
                  </a:cubicBezTo>
                  <a:cubicBezTo>
                    <a:pt x="9431" y="15027"/>
                    <a:pt x="9674" y="14495"/>
                    <a:pt x="9921" y="13961"/>
                  </a:cubicBezTo>
                  <a:cubicBezTo>
                    <a:pt x="10260" y="13228"/>
                    <a:pt x="10598" y="12478"/>
                    <a:pt x="10967" y="11989"/>
                  </a:cubicBezTo>
                  <a:cubicBezTo>
                    <a:pt x="11300" y="11548"/>
                    <a:pt x="11696" y="11397"/>
                    <a:pt x="12047" y="11627"/>
                  </a:cubicBezTo>
                  <a:cubicBezTo>
                    <a:pt x="12371" y="11836"/>
                    <a:pt x="12659" y="12372"/>
                    <a:pt x="12827" y="13319"/>
                  </a:cubicBezTo>
                  <a:cubicBezTo>
                    <a:pt x="12852" y="13461"/>
                    <a:pt x="12873" y="13606"/>
                    <a:pt x="12892" y="13754"/>
                  </a:cubicBezTo>
                  <a:cubicBezTo>
                    <a:pt x="13056" y="15069"/>
                    <a:pt x="12987" y="16601"/>
                    <a:pt x="13128" y="17929"/>
                  </a:cubicBezTo>
                  <a:cubicBezTo>
                    <a:pt x="13233" y="18920"/>
                    <a:pt x="13451" y="19721"/>
                    <a:pt x="13722" y="20303"/>
                  </a:cubicBezTo>
                  <a:cubicBezTo>
                    <a:pt x="13963" y="20818"/>
                    <a:pt x="14245" y="21164"/>
                    <a:pt x="14528" y="21324"/>
                  </a:cubicBezTo>
                  <a:cubicBezTo>
                    <a:pt x="15012" y="21600"/>
                    <a:pt x="15506" y="21435"/>
                    <a:pt x="15999" y="21224"/>
                  </a:cubicBezTo>
                  <a:cubicBezTo>
                    <a:pt x="16120" y="21171"/>
                    <a:pt x="16241" y="21116"/>
                    <a:pt x="16362" y="21064"/>
                  </a:cubicBezTo>
                  <a:cubicBezTo>
                    <a:pt x="18081" y="20313"/>
                    <a:pt x="19838" y="20102"/>
                    <a:pt x="21600" y="20503"/>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sp>
          <p:nvSpPr>
            <p:cNvPr id="33" name="Google Shape;42;p1"/>
            <p:cNvSpPr/>
            <p:nvPr/>
          </p:nvSpPr>
          <p:spPr>
            <a:xfrm>
              <a:off x="94855" y="50413"/>
              <a:ext cx="12147264" cy="2924004"/>
            </a:xfrm>
            <a:custGeom>
              <a:avLst/>
              <a:gdLst/>
              <a:ahLst/>
              <a:cxnLst>
                <a:cxn ang="0">
                  <a:pos x="wd2" y="hd2"/>
                </a:cxn>
                <a:cxn ang="5400000">
                  <a:pos x="wd2" y="hd2"/>
                </a:cxn>
                <a:cxn ang="10800000">
                  <a:pos x="wd2" y="hd2"/>
                </a:cxn>
                <a:cxn ang="16200000">
                  <a:pos x="wd2" y="hd2"/>
                </a:cxn>
              </a:cxnLst>
              <a:rect l="0" t="0" r="r" b="b"/>
              <a:pathLst>
                <a:path w="21600" h="21412" extrusionOk="0">
                  <a:moveTo>
                    <a:pt x="0" y="0"/>
                  </a:moveTo>
                  <a:cubicBezTo>
                    <a:pt x="413" y="2042"/>
                    <a:pt x="1647" y="8951"/>
                    <a:pt x="2399" y="9503"/>
                  </a:cubicBezTo>
                  <a:cubicBezTo>
                    <a:pt x="2999" y="9943"/>
                    <a:pt x="3620" y="9195"/>
                    <a:pt x="4167" y="8308"/>
                  </a:cubicBezTo>
                  <a:cubicBezTo>
                    <a:pt x="4714" y="7421"/>
                    <a:pt x="5254" y="6360"/>
                    <a:pt x="5865" y="6112"/>
                  </a:cubicBezTo>
                  <a:cubicBezTo>
                    <a:pt x="6476" y="5864"/>
                    <a:pt x="7191" y="6737"/>
                    <a:pt x="7368" y="8582"/>
                  </a:cubicBezTo>
                  <a:cubicBezTo>
                    <a:pt x="7526" y="10229"/>
                    <a:pt x="7217" y="12082"/>
                    <a:pt x="7410" y="13692"/>
                  </a:cubicBezTo>
                  <a:cubicBezTo>
                    <a:pt x="7654" y="15728"/>
                    <a:pt x="8559" y="16131"/>
                    <a:pt x="9206" y="15333"/>
                  </a:cubicBezTo>
                  <a:cubicBezTo>
                    <a:pt x="9853" y="14535"/>
                    <a:pt x="10370" y="12944"/>
                    <a:pt x="11003" y="12043"/>
                  </a:cubicBezTo>
                  <a:cubicBezTo>
                    <a:pt x="11636" y="11143"/>
                    <a:pt x="12528" y="11225"/>
                    <a:pt x="12869" y="13120"/>
                  </a:cubicBezTo>
                  <a:cubicBezTo>
                    <a:pt x="13110" y="14462"/>
                    <a:pt x="12979" y="16162"/>
                    <a:pt x="13117" y="17639"/>
                  </a:cubicBezTo>
                  <a:cubicBezTo>
                    <a:pt x="13292" y="19509"/>
                    <a:pt x="13885" y="20754"/>
                    <a:pt x="14494" y="21177"/>
                  </a:cubicBezTo>
                  <a:cubicBezTo>
                    <a:pt x="15102" y="21600"/>
                    <a:pt x="15735" y="21357"/>
                    <a:pt x="16355" y="21177"/>
                  </a:cubicBezTo>
                  <a:cubicBezTo>
                    <a:pt x="18099" y="20669"/>
                    <a:pt x="19857" y="20667"/>
                    <a:pt x="21600" y="21172"/>
                  </a:cubicBezTo>
                </a:path>
              </a:pathLst>
            </a:custGeom>
            <a:noFill/>
            <a:ln w="9525" cap="flat">
              <a:solidFill>
                <a:srgbClr val="1F3240"/>
              </a:solidFill>
              <a:prstDash val="solid"/>
              <a:round/>
            </a:ln>
            <a:effectLst/>
          </p:spPr>
          <p:txBody>
            <a:bodyPr wrap="square" lIns="0" tIns="0" rIns="0" bIns="0" numCol="1" anchor="ctr">
              <a:noAutofit/>
            </a:bodyPr>
            <a:lstStyle/>
            <a:p>
              <a:pPr>
                <a:defRPr sz="1800">
                  <a:solidFill>
                    <a:srgbClr val="000000"/>
                  </a:solidFill>
                  <a:latin typeface="Calibri"/>
                  <a:ea typeface="Calibri"/>
                  <a:cs typeface="Calibri"/>
                  <a:sym typeface="Calibri"/>
                </a:defRPr>
              </a:pPr>
              <a:endParaRPr/>
            </a:p>
          </p:txBody>
        </p:sp>
      </p:grpSp>
      <p:sp>
        <p:nvSpPr>
          <p:cNvPr id="35" name="Title Text"/>
          <p:cNvSpPr txBox="1">
            <a:spLocks noGrp="1"/>
          </p:cNvSpPr>
          <p:nvPr>
            <p:ph type="title"/>
          </p:nvPr>
        </p:nvSpPr>
        <p:spPr>
          <a:xfrm>
            <a:off x="415650" y="421105"/>
            <a:ext cx="11360701" cy="1230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ormAutofit/>
          </a:bodyPr>
          <a:lstStyle/>
          <a:p>
            <a:r>
              <a:t>Title Text</a:t>
            </a:r>
          </a:p>
        </p:txBody>
      </p:sp>
      <p:sp>
        <p:nvSpPr>
          <p:cNvPr id="36" name="Body Level One…"/>
          <p:cNvSpPr txBox="1">
            <a:spLocks noGrp="1"/>
          </p:cNvSpPr>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lstStyle/>
          <a:p>
            <a:r>
              <a:t>Body Level One</a:t>
            </a:r>
          </a:p>
          <a:p>
            <a:pPr lvl="1"/>
            <a:r>
              <a:t>Body Level Two</a:t>
            </a:r>
          </a:p>
          <a:p>
            <a:pPr lvl="2"/>
            <a:r>
              <a:t>Body Level Three</a:t>
            </a:r>
          </a:p>
          <a:p>
            <a:pPr lvl="3"/>
            <a:r>
              <a:t>Body Level Four</a:t>
            </a:r>
          </a:p>
          <a:p>
            <a:pPr lvl="4"/>
            <a:r>
              <a:t>Body Level Five</a:t>
            </a:r>
          </a:p>
        </p:txBody>
      </p:sp>
      <p:sp>
        <p:nvSpPr>
          <p:cNvPr id="37" name="Slide Number"/>
          <p:cNvSpPr txBox="1">
            <a:spLocks noGrp="1"/>
          </p:cNvSpPr>
          <p:nvPr>
            <p:ph type="sldNum" sz="quarter" idx="2"/>
          </p:nvPr>
        </p:nvSpPr>
        <p:spPr>
          <a:xfrm>
            <a:off x="5892800" y="6141900"/>
            <a:ext cx="2844800" cy="428900"/>
          </a:xfrm>
          <a:prstGeom prst="rect">
            <a:avLst/>
          </a:prstGeom>
          <a:ln w="12700">
            <a:miter lim="400000"/>
          </a:ln>
        </p:spPr>
        <p:txBody>
          <a:bodyPr wrap="none" lIns="121899" tIns="121899" rIns="121899" bIns="121899" anchor="ctr">
            <a:spAutoFit/>
          </a:bodyPr>
          <a:lstStyle>
            <a:lvl1pPr algn="r">
              <a:defRPr sz="13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med"/>
  <p:txStyles>
    <p:titleStyle>
      <a:lvl1pPr marL="0" marR="0" indent="0" algn="ctr" defTabSz="914400" rtl="0" latinLnBrk="0">
        <a:lnSpc>
          <a:spcPct val="80000"/>
        </a:lnSpc>
        <a:spcBef>
          <a:spcPts val="0"/>
        </a:spcBef>
        <a:spcAft>
          <a:spcPts val="0"/>
        </a:spcAft>
        <a:buClrTx/>
        <a:buSzTx/>
        <a:buFontTx/>
        <a:buNone/>
        <a:tabLst/>
        <a:defRPr sz="5000" b="1" i="0" u="none" strike="noStrike" cap="none" spc="0" baseline="0">
          <a:solidFill>
            <a:srgbClr val="FFFFFF"/>
          </a:solidFill>
          <a:uFillTx/>
          <a:latin typeface="Roboto"/>
          <a:ea typeface="Roboto"/>
          <a:cs typeface="Roboto"/>
          <a:sym typeface="Roboto"/>
        </a:defRPr>
      </a:lvl1pPr>
      <a:lvl2pPr marL="0" marR="0" indent="0" algn="ctr" defTabSz="914400" rtl="0" latinLnBrk="0">
        <a:lnSpc>
          <a:spcPct val="80000"/>
        </a:lnSpc>
        <a:spcBef>
          <a:spcPts val="0"/>
        </a:spcBef>
        <a:spcAft>
          <a:spcPts val="0"/>
        </a:spcAft>
        <a:buClrTx/>
        <a:buSzTx/>
        <a:buFontTx/>
        <a:buNone/>
        <a:tabLst/>
        <a:defRPr sz="5000" b="1" i="0" u="none" strike="noStrike" cap="none" spc="0" baseline="0">
          <a:solidFill>
            <a:srgbClr val="FFFFFF"/>
          </a:solidFill>
          <a:uFillTx/>
          <a:latin typeface="Roboto"/>
          <a:ea typeface="Roboto"/>
          <a:cs typeface="Roboto"/>
          <a:sym typeface="Roboto"/>
        </a:defRPr>
      </a:lvl2pPr>
      <a:lvl3pPr marL="0" marR="0" indent="0" algn="ctr" defTabSz="914400" rtl="0" latinLnBrk="0">
        <a:lnSpc>
          <a:spcPct val="80000"/>
        </a:lnSpc>
        <a:spcBef>
          <a:spcPts val="0"/>
        </a:spcBef>
        <a:spcAft>
          <a:spcPts val="0"/>
        </a:spcAft>
        <a:buClrTx/>
        <a:buSzTx/>
        <a:buFontTx/>
        <a:buNone/>
        <a:tabLst/>
        <a:defRPr sz="5000" b="1" i="0" u="none" strike="noStrike" cap="none" spc="0" baseline="0">
          <a:solidFill>
            <a:srgbClr val="FFFFFF"/>
          </a:solidFill>
          <a:uFillTx/>
          <a:latin typeface="Roboto"/>
          <a:ea typeface="Roboto"/>
          <a:cs typeface="Roboto"/>
          <a:sym typeface="Roboto"/>
        </a:defRPr>
      </a:lvl3pPr>
      <a:lvl4pPr marL="0" marR="0" indent="0" algn="ctr" defTabSz="914400" rtl="0" latinLnBrk="0">
        <a:lnSpc>
          <a:spcPct val="80000"/>
        </a:lnSpc>
        <a:spcBef>
          <a:spcPts val="0"/>
        </a:spcBef>
        <a:spcAft>
          <a:spcPts val="0"/>
        </a:spcAft>
        <a:buClrTx/>
        <a:buSzTx/>
        <a:buFontTx/>
        <a:buNone/>
        <a:tabLst/>
        <a:defRPr sz="5000" b="1" i="0" u="none" strike="noStrike" cap="none" spc="0" baseline="0">
          <a:solidFill>
            <a:srgbClr val="FFFFFF"/>
          </a:solidFill>
          <a:uFillTx/>
          <a:latin typeface="Roboto"/>
          <a:ea typeface="Roboto"/>
          <a:cs typeface="Roboto"/>
          <a:sym typeface="Roboto"/>
        </a:defRPr>
      </a:lvl4pPr>
      <a:lvl5pPr marL="0" marR="0" indent="0" algn="ctr" defTabSz="914400" rtl="0" latinLnBrk="0">
        <a:lnSpc>
          <a:spcPct val="80000"/>
        </a:lnSpc>
        <a:spcBef>
          <a:spcPts val="0"/>
        </a:spcBef>
        <a:spcAft>
          <a:spcPts val="0"/>
        </a:spcAft>
        <a:buClrTx/>
        <a:buSzTx/>
        <a:buFontTx/>
        <a:buNone/>
        <a:tabLst/>
        <a:defRPr sz="5000" b="1" i="0" u="none" strike="noStrike" cap="none" spc="0" baseline="0">
          <a:solidFill>
            <a:srgbClr val="FFFFFF"/>
          </a:solidFill>
          <a:uFillTx/>
          <a:latin typeface="Roboto"/>
          <a:ea typeface="Roboto"/>
          <a:cs typeface="Roboto"/>
          <a:sym typeface="Roboto"/>
        </a:defRPr>
      </a:lvl5pPr>
      <a:lvl6pPr marL="0" marR="0" indent="0" algn="ctr" defTabSz="914400" rtl="0" latinLnBrk="0">
        <a:lnSpc>
          <a:spcPct val="80000"/>
        </a:lnSpc>
        <a:spcBef>
          <a:spcPts val="0"/>
        </a:spcBef>
        <a:spcAft>
          <a:spcPts val="0"/>
        </a:spcAft>
        <a:buClrTx/>
        <a:buSzTx/>
        <a:buFontTx/>
        <a:buNone/>
        <a:tabLst/>
        <a:defRPr sz="5000" b="1" i="0" u="none" strike="noStrike" cap="none" spc="0" baseline="0">
          <a:solidFill>
            <a:srgbClr val="FFFFFF"/>
          </a:solidFill>
          <a:uFillTx/>
          <a:latin typeface="Roboto"/>
          <a:ea typeface="Roboto"/>
          <a:cs typeface="Roboto"/>
          <a:sym typeface="Roboto"/>
        </a:defRPr>
      </a:lvl6pPr>
      <a:lvl7pPr marL="0" marR="0" indent="0" algn="ctr" defTabSz="914400" rtl="0" latinLnBrk="0">
        <a:lnSpc>
          <a:spcPct val="80000"/>
        </a:lnSpc>
        <a:spcBef>
          <a:spcPts val="0"/>
        </a:spcBef>
        <a:spcAft>
          <a:spcPts val="0"/>
        </a:spcAft>
        <a:buClrTx/>
        <a:buSzTx/>
        <a:buFontTx/>
        <a:buNone/>
        <a:tabLst/>
        <a:defRPr sz="5000" b="1" i="0" u="none" strike="noStrike" cap="none" spc="0" baseline="0">
          <a:solidFill>
            <a:srgbClr val="FFFFFF"/>
          </a:solidFill>
          <a:uFillTx/>
          <a:latin typeface="Roboto"/>
          <a:ea typeface="Roboto"/>
          <a:cs typeface="Roboto"/>
          <a:sym typeface="Roboto"/>
        </a:defRPr>
      </a:lvl7pPr>
      <a:lvl8pPr marL="0" marR="0" indent="0" algn="ctr" defTabSz="914400" rtl="0" latinLnBrk="0">
        <a:lnSpc>
          <a:spcPct val="80000"/>
        </a:lnSpc>
        <a:spcBef>
          <a:spcPts val="0"/>
        </a:spcBef>
        <a:spcAft>
          <a:spcPts val="0"/>
        </a:spcAft>
        <a:buClrTx/>
        <a:buSzTx/>
        <a:buFontTx/>
        <a:buNone/>
        <a:tabLst/>
        <a:defRPr sz="5000" b="1" i="0" u="none" strike="noStrike" cap="none" spc="0" baseline="0">
          <a:solidFill>
            <a:srgbClr val="FFFFFF"/>
          </a:solidFill>
          <a:uFillTx/>
          <a:latin typeface="Roboto"/>
          <a:ea typeface="Roboto"/>
          <a:cs typeface="Roboto"/>
          <a:sym typeface="Roboto"/>
        </a:defRPr>
      </a:lvl8pPr>
      <a:lvl9pPr marL="0" marR="0" indent="0" algn="ctr" defTabSz="914400" rtl="0" latinLnBrk="0">
        <a:lnSpc>
          <a:spcPct val="80000"/>
        </a:lnSpc>
        <a:spcBef>
          <a:spcPts val="0"/>
        </a:spcBef>
        <a:spcAft>
          <a:spcPts val="0"/>
        </a:spcAft>
        <a:buClrTx/>
        <a:buSzTx/>
        <a:buFontTx/>
        <a:buNone/>
        <a:tabLst/>
        <a:defRPr sz="5000" b="1" i="0" u="none" strike="noStrike" cap="none" spc="0" baseline="0">
          <a:solidFill>
            <a:srgbClr val="FFFFFF"/>
          </a:solidFill>
          <a:uFillTx/>
          <a:latin typeface="Roboto"/>
          <a:ea typeface="Roboto"/>
          <a:cs typeface="Roboto"/>
          <a:sym typeface="Roboto"/>
        </a:defRPr>
      </a:lvl9pPr>
    </p:titleStyle>
    <p:bodyStyle>
      <a:lvl1pPr marL="457200" marR="0" indent="-342900" algn="l" defTabSz="914400" rtl="0" latinLnBrk="0">
        <a:lnSpc>
          <a:spcPct val="115000"/>
        </a:lnSpc>
        <a:spcBef>
          <a:spcPts val="0"/>
        </a:spcBef>
        <a:spcAft>
          <a:spcPts val="0"/>
        </a:spcAft>
        <a:buClr>
          <a:srgbClr val="FFFFFF"/>
        </a:buClr>
        <a:buSzPts val="1800"/>
        <a:buFont typeface="Helvetica"/>
        <a:buChar char="●"/>
        <a:tabLst/>
        <a:defRPr sz="1800" b="0" i="0" u="none" strike="noStrike" cap="none" spc="0" baseline="0">
          <a:solidFill>
            <a:srgbClr val="FFFFFF"/>
          </a:solidFill>
          <a:uFillTx/>
          <a:latin typeface="Roboto Mono"/>
          <a:ea typeface="Roboto Mono"/>
          <a:cs typeface="Roboto Mono"/>
          <a:sym typeface="Roboto Mono"/>
        </a:defRPr>
      </a:lvl1pPr>
      <a:lvl2pPr marL="914400" marR="0" indent="-342900" algn="l" defTabSz="914400" rtl="0" latinLnBrk="0">
        <a:lnSpc>
          <a:spcPct val="115000"/>
        </a:lnSpc>
        <a:spcBef>
          <a:spcPts val="0"/>
        </a:spcBef>
        <a:spcAft>
          <a:spcPts val="0"/>
        </a:spcAft>
        <a:buClr>
          <a:srgbClr val="FFFFFF"/>
        </a:buClr>
        <a:buSzPts val="1800"/>
        <a:buFont typeface="Helvetica"/>
        <a:buChar char="○"/>
        <a:tabLst/>
        <a:defRPr sz="1800" b="0" i="0" u="none" strike="noStrike" cap="none" spc="0" baseline="0">
          <a:solidFill>
            <a:srgbClr val="FFFFFF"/>
          </a:solidFill>
          <a:uFillTx/>
          <a:latin typeface="Roboto Mono"/>
          <a:ea typeface="Roboto Mono"/>
          <a:cs typeface="Roboto Mono"/>
          <a:sym typeface="Roboto Mono"/>
        </a:defRPr>
      </a:lvl2pPr>
      <a:lvl3pPr marL="1371600" marR="0" indent="-342900" algn="l" defTabSz="914400" rtl="0" latinLnBrk="0">
        <a:lnSpc>
          <a:spcPct val="115000"/>
        </a:lnSpc>
        <a:spcBef>
          <a:spcPts val="0"/>
        </a:spcBef>
        <a:spcAft>
          <a:spcPts val="0"/>
        </a:spcAft>
        <a:buClr>
          <a:srgbClr val="FFFFFF"/>
        </a:buClr>
        <a:buSzPts val="1800"/>
        <a:buFont typeface="Helvetica"/>
        <a:buChar char="■"/>
        <a:tabLst/>
        <a:defRPr sz="1800" b="0" i="0" u="none" strike="noStrike" cap="none" spc="0" baseline="0">
          <a:solidFill>
            <a:srgbClr val="FFFFFF"/>
          </a:solidFill>
          <a:uFillTx/>
          <a:latin typeface="Roboto Mono"/>
          <a:ea typeface="Roboto Mono"/>
          <a:cs typeface="Roboto Mono"/>
          <a:sym typeface="Roboto Mono"/>
        </a:defRPr>
      </a:lvl3pPr>
      <a:lvl4pPr marL="1828800" marR="0" indent="-342900" algn="l" defTabSz="914400" rtl="0" latinLnBrk="0">
        <a:lnSpc>
          <a:spcPct val="115000"/>
        </a:lnSpc>
        <a:spcBef>
          <a:spcPts val="0"/>
        </a:spcBef>
        <a:spcAft>
          <a:spcPts val="0"/>
        </a:spcAft>
        <a:buClr>
          <a:srgbClr val="FFFFFF"/>
        </a:buClr>
        <a:buSzPts val="1800"/>
        <a:buFont typeface="Helvetica"/>
        <a:buChar char="●"/>
        <a:tabLst/>
        <a:defRPr sz="1800" b="0" i="0" u="none" strike="noStrike" cap="none" spc="0" baseline="0">
          <a:solidFill>
            <a:srgbClr val="FFFFFF"/>
          </a:solidFill>
          <a:uFillTx/>
          <a:latin typeface="Roboto Mono"/>
          <a:ea typeface="Roboto Mono"/>
          <a:cs typeface="Roboto Mono"/>
          <a:sym typeface="Roboto Mono"/>
        </a:defRPr>
      </a:lvl4pPr>
      <a:lvl5pPr marL="2286000" marR="0" indent="-342900" algn="l" defTabSz="914400" rtl="0" latinLnBrk="0">
        <a:lnSpc>
          <a:spcPct val="115000"/>
        </a:lnSpc>
        <a:spcBef>
          <a:spcPts val="0"/>
        </a:spcBef>
        <a:spcAft>
          <a:spcPts val="0"/>
        </a:spcAft>
        <a:buClr>
          <a:srgbClr val="FFFFFF"/>
        </a:buClr>
        <a:buSzPts val="1800"/>
        <a:buFont typeface="Helvetica"/>
        <a:buChar char="○"/>
        <a:tabLst/>
        <a:defRPr sz="1800" b="0" i="0" u="none" strike="noStrike" cap="none" spc="0" baseline="0">
          <a:solidFill>
            <a:srgbClr val="FFFFFF"/>
          </a:solidFill>
          <a:uFillTx/>
          <a:latin typeface="Roboto Mono"/>
          <a:ea typeface="Roboto Mono"/>
          <a:cs typeface="Roboto Mono"/>
          <a:sym typeface="Roboto Mono"/>
        </a:defRPr>
      </a:lvl5pPr>
      <a:lvl6pPr marL="2743200" marR="0" indent="-342900" algn="l" defTabSz="914400" rtl="0" latinLnBrk="0">
        <a:lnSpc>
          <a:spcPct val="115000"/>
        </a:lnSpc>
        <a:spcBef>
          <a:spcPts val="0"/>
        </a:spcBef>
        <a:spcAft>
          <a:spcPts val="0"/>
        </a:spcAft>
        <a:buClr>
          <a:srgbClr val="FFFFFF"/>
        </a:buClr>
        <a:buSzPts val="1800"/>
        <a:buFont typeface="Helvetica"/>
        <a:buChar char="■"/>
        <a:tabLst/>
        <a:defRPr sz="1800" b="0" i="0" u="none" strike="noStrike" cap="none" spc="0" baseline="0">
          <a:solidFill>
            <a:srgbClr val="FFFFFF"/>
          </a:solidFill>
          <a:uFillTx/>
          <a:latin typeface="Roboto Mono"/>
          <a:ea typeface="Roboto Mono"/>
          <a:cs typeface="Roboto Mono"/>
          <a:sym typeface="Roboto Mono"/>
        </a:defRPr>
      </a:lvl6pPr>
      <a:lvl7pPr marL="3200400" marR="0" indent="-342900" algn="l" defTabSz="914400" rtl="0" latinLnBrk="0">
        <a:lnSpc>
          <a:spcPct val="115000"/>
        </a:lnSpc>
        <a:spcBef>
          <a:spcPts val="0"/>
        </a:spcBef>
        <a:spcAft>
          <a:spcPts val="0"/>
        </a:spcAft>
        <a:buClr>
          <a:srgbClr val="FFFFFF"/>
        </a:buClr>
        <a:buSzPts val="1800"/>
        <a:buFont typeface="Helvetica"/>
        <a:buChar char="●"/>
        <a:tabLst/>
        <a:defRPr sz="1800" b="0" i="0" u="none" strike="noStrike" cap="none" spc="0" baseline="0">
          <a:solidFill>
            <a:srgbClr val="FFFFFF"/>
          </a:solidFill>
          <a:uFillTx/>
          <a:latin typeface="Roboto Mono"/>
          <a:ea typeface="Roboto Mono"/>
          <a:cs typeface="Roboto Mono"/>
          <a:sym typeface="Roboto Mono"/>
        </a:defRPr>
      </a:lvl7pPr>
      <a:lvl8pPr marL="3657600" marR="0" indent="-342900" algn="l" defTabSz="914400" rtl="0" latinLnBrk="0">
        <a:lnSpc>
          <a:spcPct val="115000"/>
        </a:lnSpc>
        <a:spcBef>
          <a:spcPts val="0"/>
        </a:spcBef>
        <a:spcAft>
          <a:spcPts val="0"/>
        </a:spcAft>
        <a:buClr>
          <a:srgbClr val="FFFFFF"/>
        </a:buClr>
        <a:buSzPts val="1800"/>
        <a:buFont typeface="Helvetica"/>
        <a:buChar char="○"/>
        <a:tabLst/>
        <a:defRPr sz="1800" b="0" i="0" u="none" strike="noStrike" cap="none" spc="0" baseline="0">
          <a:solidFill>
            <a:srgbClr val="FFFFFF"/>
          </a:solidFill>
          <a:uFillTx/>
          <a:latin typeface="Roboto Mono"/>
          <a:ea typeface="Roboto Mono"/>
          <a:cs typeface="Roboto Mono"/>
          <a:sym typeface="Roboto Mono"/>
        </a:defRPr>
      </a:lvl8pPr>
      <a:lvl9pPr marL="4114800" marR="0" indent="-342900" algn="l" defTabSz="914400" rtl="0" latinLnBrk="0">
        <a:lnSpc>
          <a:spcPct val="115000"/>
        </a:lnSpc>
        <a:spcBef>
          <a:spcPts val="0"/>
        </a:spcBef>
        <a:spcAft>
          <a:spcPts val="0"/>
        </a:spcAft>
        <a:buClr>
          <a:srgbClr val="FFFFFF"/>
        </a:buClr>
        <a:buSzPts val="1800"/>
        <a:buFont typeface="Helvetica"/>
        <a:buChar char="■"/>
        <a:tabLst/>
        <a:defRPr sz="1800" b="0" i="0" u="none" strike="noStrike" cap="none" spc="0" baseline="0">
          <a:solidFill>
            <a:srgbClr val="FFFFFF"/>
          </a:solidFill>
          <a:uFillTx/>
          <a:latin typeface="Roboto Mono"/>
          <a:ea typeface="Roboto Mono"/>
          <a:cs typeface="Roboto Mono"/>
          <a:sym typeface="Roboto Mono"/>
        </a:defRPr>
      </a:lvl9pPr>
    </p:bodyStyle>
    <p:otherStyle>
      <a:lvl1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Google Shape;380;p22"/>
          <p:cNvSpPr txBox="1">
            <a:spLocks noGrp="1"/>
          </p:cNvSpPr>
          <p:nvPr>
            <p:ph type="title"/>
          </p:nvPr>
        </p:nvSpPr>
        <p:spPr>
          <a:xfrm>
            <a:off x="2387855" y="1301500"/>
            <a:ext cx="7361203" cy="3182298"/>
          </a:xfrm>
          <a:prstGeom prst="rect">
            <a:avLst/>
          </a:prstGeom>
        </p:spPr>
        <p:txBody>
          <a:bodyPr>
            <a:normAutofit fontScale="90000"/>
          </a:bodyPr>
          <a:lstStyle/>
          <a:p>
            <a:pPr>
              <a:defRPr sz="4500" u="sng">
                <a:solidFill>
                  <a:srgbClr val="E2FF33"/>
                </a:solidFill>
              </a:defRPr>
            </a:pPr>
            <a:r>
              <a:rPr dirty="0"/>
              <a:t>Mid Evaluation</a:t>
            </a:r>
          </a:p>
          <a:p>
            <a:pPr>
              <a:defRPr sz="1600"/>
            </a:pPr>
            <a:endParaRPr dirty="0"/>
          </a:p>
          <a:p>
            <a:pPr>
              <a:defRPr sz="4100"/>
            </a:pPr>
            <a:r>
              <a:rPr dirty="0"/>
              <a:t>Full Stack Trainee</a:t>
            </a:r>
          </a:p>
          <a:p>
            <a:pPr>
              <a:defRPr sz="3600"/>
            </a:pPr>
            <a:endParaRPr dirty="0"/>
          </a:p>
          <a:p>
            <a:pPr>
              <a:defRPr sz="2600"/>
            </a:pPr>
            <a:endParaRPr dirty="0"/>
          </a:p>
          <a:p>
            <a:pPr lvl="7" algn="l">
              <a:defRPr sz="2200"/>
            </a:pPr>
            <a:r>
              <a:rPr dirty="0"/>
              <a:t>      </a:t>
            </a:r>
            <a:r>
              <a:rPr sz="2300" dirty="0"/>
              <a:t>Internal Guide</a:t>
            </a:r>
            <a:r>
              <a:rPr dirty="0"/>
              <a:t>                        </a:t>
            </a:r>
            <a:r>
              <a:rPr sz="2300" dirty="0"/>
              <a:t>External Guide</a:t>
            </a:r>
          </a:p>
          <a:p>
            <a:pPr lvl="7" algn="l">
              <a:defRPr sz="800"/>
            </a:pPr>
            <a:endParaRPr sz="2300" dirty="0"/>
          </a:p>
          <a:p>
            <a:pPr lvl="5" algn="l">
              <a:defRPr sz="2200"/>
            </a:pPr>
            <a:r>
              <a:rPr dirty="0"/>
              <a:t>      </a:t>
            </a:r>
            <a:r>
              <a:rPr sz="2300" u="sng" dirty="0">
                <a:solidFill>
                  <a:srgbClr val="B24FA1"/>
                </a:solidFill>
              </a:rPr>
              <a:t>Prof. </a:t>
            </a:r>
            <a:r>
              <a:rPr lang="en-IN" sz="2300" u="sng" dirty="0">
                <a:solidFill>
                  <a:srgbClr val="B24FA1"/>
                </a:solidFill>
              </a:rPr>
              <a:t>Dipika </a:t>
            </a:r>
            <a:r>
              <a:rPr lang="en-IN" sz="2300" u="sng" dirty="0" err="1">
                <a:solidFill>
                  <a:srgbClr val="B24FA1"/>
                </a:solidFill>
              </a:rPr>
              <a:t>Bavaliya</a:t>
            </a:r>
            <a:r>
              <a:rPr sz="2300" dirty="0"/>
              <a:t> </a:t>
            </a:r>
            <a:r>
              <a:rPr dirty="0"/>
              <a:t>                  </a:t>
            </a:r>
            <a:r>
              <a:rPr sz="2300" u="sng" dirty="0">
                <a:solidFill>
                  <a:srgbClr val="AD55B3"/>
                </a:solidFill>
              </a:rPr>
              <a:t>Mr. Suresh Prajapati</a:t>
            </a:r>
          </a:p>
        </p:txBody>
      </p:sp>
      <p:sp>
        <p:nvSpPr>
          <p:cNvPr id="511" name="Google Shape;381;p22"/>
          <p:cNvSpPr txBox="1">
            <a:spLocks noGrp="1"/>
          </p:cNvSpPr>
          <p:nvPr>
            <p:ph type="body" sz="quarter" idx="1"/>
          </p:nvPr>
        </p:nvSpPr>
        <p:spPr>
          <a:xfrm>
            <a:off x="5766908" y="4995905"/>
            <a:ext cx="4912849" cy="725495"/>
          </a:xfrm>
          <a:prstGeom prst="rect">
            <a:avLst/>
          </a:prstGeom>
          <a:solidFill>
            <a:srgbClr val="16242F"/>
          </a:solidFill>
          <a:ln w="25400">
            <a:solidFill>
              <a:schemeClr val="accent1"/>
            </a:solidFill>
            <a:round/>
          </a:ln>
        </p:spPr>
        <p:txBody>
          <a:bodyPr>
            <a:normAutofit lnSpcReduction="10000"/>
          </a:bodyPr>
          <a:lstStyle/>
          <a:p>
            <a:pPr marL="0" indent="0" defTabSz="694944">
              <a:lnSpc>
                <a:spcPct val="100000"/>
              </a:lnSpc>
              <a:defRPr sz="1596">
                <a:solidFill>
                  <a:schemeClr val="accent1"/>
                </a:solidFill>
                <a:latin typeface="+mn-lt"/>
                <a:ea typeface="+mn-ea"/>
                <a:cs typeface="+mn-cs"/>
                <a:sym typeface="Arial"/>
              </a:defRPr>
            </a:pPr>
            <a:r>
              <a:rPr dirty="0"/>
              <a:t>Presented By :</a:t>
            </a:r>
          </a:p>
          <a:p>
            <a:pPr marL="0" indent="0" defTabSz="694944">
              <a:lnSpc>
                <a:spcPct val="100000"/>
              </a:lnSpc>
              <a:defRPr sz="1596">
                <a:solidFill>
                  <a:schemeClr val="accent1"/>
                </a:solidFill>
                <a:latin typeface="+mn-lt"/>
                <a:ea typeface="+mn-ea"/>
                <a:cs typeface="+mn-cs"/>
                <a:sym typeface="Arial"/>
              </a:defRPr>
            </a:pPr>
            <a:r>
              <a:rPr lang="en-IN" dirty="0"/>
              <a:t>Aditya </a:t>
            </a:r>
            <a:r>
              <a:rPr lang="en-IN" dirty="0" err="1"/>
              <a:t>Dharmeshbhai</a:t>
            </a:r>
            <a:r>
              <a:rPr lang="en-IN" dirty="0"/>
              <a:t> Patel</a:t>
            </a:r>
            <a:r>
              <a:rPr dirty="0"/>
              <a:t> (2003201</a:t>
            </a:r>
            <a:r>
              <a:rPr lang="en-IN" dirty="0"/>
              <a:t>32006</a:t>
            </a:r>
            <a:r>
              <a:rPr dirty="0"/>
              <a:t>)</a:t>
            </a:r>
          </a:p>
        </p:txBody>
      </p:sp>
      <p:pic>
        <p:nvPicPr>
          <p:cNvPr id="512" name="logo2.jpeg" descr="logo2.jpeg"/>
          <p:cNvPicPr>
            <a:picLocks noChangeAspect="1"/>
          </p:cNvPicPr>
          <p:nvPr/>
        </p:nvPicPr>
        <p:blipFill>
          <a:blip r:embed="rId2"/>
          <a:srcRect t="9312" r="8" b="9312"/>
          <a:stretch>
            <a:fillRect/>
          </a:stretch>
        </p:blipFill>
        <p:spPr>
          <a:xfrm>
            <a:off x="7666528" y="1610081"/>
            <a:ext cx="1504951" cy="1224757"/>
          </a:xfrm>
          <a:custGeom>
            <a:avLst/>
            <a:gdLst/>
            <a:ahLst/>
            <a:cxnLst>
              <a:cxn ang="0">
                <a:pos x="wd2" y="hd2"/>
              </a:cxn>
              <a:cxn ang="5400000">
                <a:pos x="wd2" y="hd2"/>
              </a:cxn>
              <a:cxn ang="10800000">
                <a:pos x="wd2" y="hd2"/>
              </a:cxn>
              <a:cxn ang="16200000">
                <a:pos x="wd2" y="hd2"/>
              </a:cxn>
            </a:cxnLst>
            <a:rect l="0" t="0" r="r" b="b"/>
            <a:pathLst>
              <a:path w="21597" h="21600" extrusionOk="0">
                <a:moveTo>
                  <a:pt x="4955" y="0"/>
                </a:moveTo>
                <a:cubicBezTo>
                  <a:pt x="3502" y="0"/>
                  <a:pt x="2626" y="3"/>
                  <a:pt x="2045" y="301"/>
                </a:cubicBezTo>
                <a:cubicBezTo>
                  <a:pt x="1207" y="676"/>
                  <a:pt x="550" y="1483"/>
                  <a:pt x="245" y="2513"/>
                </a:cubicBezTo>
                <a:cubicBezTo>
                  <a:pt x="2" y="3227"/>
                  <a:pt x="0" y="4303"/>
                  <a:pt x="0" y="6089"/>
                </a:cubicBezTo>
                <a:lnTo>
                  <a:pt x="0" y="15511"/>
                </a:lnTo>
                <a:cubicBezTo>
                  <a:pt x="0" y="17297"/>
                  <a:pt x="2" y="18373"/>
                  <a:pt x="245" y="19087"/>
                </a:cubicBezTo>
                <a:cubicBezTo>
                  <a:pt x="550" y="20117"/>
                  <a:pt x="1207" y="20924"/>
                  <a:pt x="2045" y="21299"/>
                </a:cubicBezTo>
                <a:cubicBezTo>
                  <a:pt x="2626" y="21597"/>
                  <a:pt x="3502" y="21600"/>
                  <a:pt x="4955" y="21600"/>
                </a:cubicBezTo>
                <a:lnTo>
                  <a:pt x="16647" y="21600"/>
                </a:lnTo>
                <a:cubicBezTo>
                  <a:pt x="18101" y="21600"/>
                  <a:pt x="18971" y="21597"/>
                  <a:pt x="19552" y="21299"/>
                </a:cubicBezTo>
                <a:cubicBezTo>
                  <a:pt x="20390" y="20924"/>
                  <a:pt x="21052" y="20117"/>
                  <a:pt x="21357" y="19087"/>
                </a:cubicBezTo>
                <a:cubicBezTo>
                  <a:pt x="21600" y="18373"/>
                  <a:pt x="21597" y="17297"/>
                  <a:pt x="21597" y="15511"/>
                </a:cubicBezTo>
                <a:lnTo>
                  <a:pt x="21597" y="6089"/>
                </a:lnTo>
                <a:cubicBezTo>
                  <a:pt x="21597" y="4303"/>
                  <a:pt x="21600" y="3227"/>
                  <a:pt x="21357" y="2513"/>
                </a:cubicBezTo>
                <a:cubicBezTo>
                  <a:pt x="21052" y="1483"/>
                  <a:pt x="20390" y="676"/>
                  <a:pt x="19552" y="301"/>
                </a:cubicBezTo>
                <a:cubicBezTo>
                  <a:pt x="18971" y="3"/>
                  <a:pt x="18101" y="0"/>
                  <a:pt x="16647" y="0"/>
                </a:cubicBezTo>
                <a:lnTo>
                  <a:pt x="4955" y="0"/>
                </a:lnTo>
                <a:close/>
              </a:path>
            </a:pathLst>
          </a:cu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512"/>
                                        </p:tgtEl>
                                        <p:attrNameLst>
                                          <p:attrName>style.visibility</p:attrName>
                                        </p:attrNameLst>
                                      </p:cBhvr>
                                      <p:to>
                                        <p:strVal val="visible"/>
                                      </p:to>
                                    </p:set>
                                    <p:animEffect transition="in" filter="dissolve">
                                      <p:cBhvr>
                                        <p:cTn id="7" dur="1500"/>
                                        <p:tgtEl>
                                          <p:spTgt spid="512"/>
                                        </p:tgtEl>
                                      </p:cBhvr>
                                    </p:animEffect>
                                  </p:childTnLst>
                                </p:cTn>
                              </p:par>
                            </p:childTnLst>
                          </p:cTn>
                        </p:par>
                        <p:par>
                          <p:cTn id="8" fill="hold">
                            <p:stCondLst>
                              <p:cond delay="1500"/>
                            </p:stCondLst>
                            <p:childTnLst>
                              <p:par>
                                <p:cTn id="9" presetID="9" presetClass="entr" fill="hold" grpId="2" nodeType="afterEffect">
                                  <p:stCondLst>
                                    <p:cond delay="0"/>
                                  </p:stCondLst>
                                  <p:iterate>
                                    <p:tmAbs val="0"/>
                                  </p:iterate>
                                  <p:childTnLst>
                                    <p:set>
                                      <p:cBhvr>
                                        <p:cTn id="10" fill="hold"/>
                                        <p:tgtEl>
                                          <p:spTgt spid="510"/>
                                        </p:tgtEl>
                                        <p:attrNameLst>
                                          <p:attrName>style.visibility</p:attrName>
                                        </p:attrNameLst>
                                      </p:cBhvr>
                                      <p:to>
                                        <p:strVal val="visible"/>
                                      </p:to>
                                    </p:set>
                                    <p:animEffect transition="in" filter="dissolve">
                                      <p:cBhvr>
                                        <p:cTn id="11" dur="1500"/>
                                        <p:tgtEl>
                                          <p:spTgt spid="510"/>
                                        </p:tgtEl>
                                      </p:cBhvr>
                                    </p:animEffect>
                                  </p:childTnLst>
                                </p:cTn>
                              </p:par>
                            </p:childTnLst>
                          </p:cTn>
                        </p:par>
                        <p:par>
                          <p:cTn id="12" fill="hold">
                            <p:stCondLst>
                              <p:cond delay="3000"/>
                            </p:stCondLst>
                            <p:childTnLst>
                              <p:par>
                                <p:cTn id="13" presetID="9" presetClass="entr" fill="hold" grpId="3" nodeType="afterEffect">
                                  <p:stCondLst>
                                    <p:cond delay="0"/>
                                  </p:stCondLst>
                                  <p:iterate>
                                    <p:tmAbs val="0"/>
                                  </p:iterate>
                                  <p:childTnLst>
                                    <p:set>
                                      <p:cBhvr>
                                        <p:cTn id="14" fill="hold"/>
                                        <p:tgtEl>
                                          <p:spTgt spid="511"/>
                                        </p:tgtEl>
                                        <p:attrNameLst>
                                          <p:attrName>style.visibility</p:attrName>
                                        </p:attrNameLst>
                                      </p:cBhvr>
                                      <p:to>
                                        <p:strVal val="visible"/>
                                      </p:to>
                                    </p:set>
                                    <p:animEffect transition="in" filter="dissolve">
                                      <p:cBhvr>
                                        <p:cTn id="15" dur="1500"/>
                                        <p:tgtEl>
                                          <p:spTgt spid="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 grpId="2" animBg="1" advAuto="0"/>
      <p:bldP spid="511" grpId="3" animBg="1" advAuto="0"/>
      <p:bldP spid="512" grpId="1"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22nd January 2024 : As you can see in the image of the output on the left upper side, you can see that the elements are differentiated through margin and padding. So that day, margin and padding were taught.…"/>
          <p:cNvSpPr txBox="1">
            <a:spLocks noGrp="1"/>
          </p:cNvSpPr>
          <p:nvPr>
            <p:ph type="body" sz="quarter" idx="1"/>
          </p:nvPr>
        </p:nvSpPr>
        <p:spPr>
          <a:xfrm>
            <a:off x="391441" y="1106777"/>
            <a:ext cx="5950714" cy="5345749"/>
          </a:xfrm>
          <a:prstGeom prst="rect">
            <a:avLst/>
          </a:prstGeom>
        </p:spPr>
        <p:txBody>
          <a:bodyPr anchor="ctr"/>
          <a:lstStyle/>
          <a:p>
            <a:pPr marL="0" indent="0" defTabSz="457200">
              <a:lnSpc>
                <a:spcPct val="100000"/>
              </a:lnSpc>
              <a:defRPr sz="1200">
                <a:solidFill>
                  <a:srgbClr val="000000"/>
                </a:solidFill>
                <a:latin typeface="Times Roman"/>
                <a:ea typeface="Times Roman"/>
                <a:cs typeface="Times Roman"/>
                <a:sym typeface="Times Roman"/>
              </a:defRPr>
            </a:pPr>
            <a:r>
              <a:rPr sz="2000" u="sng" dirty="0">
                <a:solidFill>
                  <a:schemeClr val="accent1"/>
                </a:solidFill>
              </a:rPr>
              <a:t>22nd January 2024</a:t>
            </a:r>
            <a:r>
              <a:rPr sz="2000" dirty="0">
                <a:solidFill>
                  <a:schemeClr val="accent1"/>
                </a:solidFill>
              </a:rPr>
              <a:t> </a:t>
            </a:r>
            <a:r>
              <a:rPr sz="2000" dirty="0">
                <a:solidFill>
                  <a:srgbClr val="FFFFFF"/>
                </a:solidFill>
              </a:rPr>
              <a:t>: As you can see in the image of the output on the left upper side, you can see that the elements are differentiated through margin and padding. So that day, margin and padding were taught.</a:t>
            </a:r>
            <a:endParaRPr sz="2000" dirty="0">
              <a:solidFill>
                <a:schemeClr val="accent3"/>
              </a:solidFill>
            </a:endParaRPr>
          </a:p>
          <a:p>
            <a:pPr marL="0" indent="0" defTabSz="457200">
              <a:lnSpc>
                <a:spcPct val="100000"/>
              </a:lnSpc>
              <a:defRPr sz="1200">
                <a:solidFill>
                  <a:srgbClr val="000000"/>
                </a:solidFill>
                <a:latin typeface="Times Roman"/>
                <a:ea typeface="Times Roman"/>
                <a:cs typeface="Times Roman"/>
                <a:sym typeface="Times Roman"/>
              </a:defRPr>
            </a:pPr>
            <a:endParaRPr sz="2000" dirty="0">
              <a:solidFill>
                <a:schemeClr val="accent3"/>
              </a:solidFill>
            </a:endParaRPr>
          </a:p>
          <a:p>
            <a:pPr marL="0" indent="0" defTabSz="457200">
              <a:lnSpc>
                <a:spcPct val="100000"/>
              </a:lnSpc>
              <a:defRPr sz="1200">
                <a:solidFill>
                  <a:srgbClr val="000000"/>
                </a:solidFill>
                <a:latin typeface="Times Roman"/>
                <a:ea typeface="Times Roman"/>
                <a:cs typeface="Times Roman"/>
                <a:sym typeface="Times Roman"/>
              </a:defRPr>
            </a:pPr>
            <a:r>
              <a:rPr sz="2000" u="sng" dirty="0">
                <a:solidFill>
                  <a:schemeClr val="accent1"/>
                </a:solidFill>
              </a:rPr>
              <a:t>23rd January 2024</a:t>
            </a:r>
            <a:r>
              <a:rPr sz="2000" dirty="0">
                <a:solidFill>
                  <a:schemeClr val="accent1"/>
                </a:solidFill>
              </a:rPr>
              <a:t> </a:t>
            </a:r>
            <a:r>
              <a:rPr sz="2000" dirty="0">
                <a:solidFill>
                  <a:srgbClr val="FFFFFF"/>
                </a:solidFill>
              </a:rPr>
              <a:t>: On this day, we learned about the hovering effect with the adjustment of the image paragraph using the display, justify content, and many more </a:t>
            </a:r>
            <a:r>
              <a:rPr sz="2000" dirty="0" err="1">
                <a:solidFill>
                  <a:srgbClr val="FFFFFF"/>
                </a:solidFill>
              </a:rPr>
              <a:t>properties.So</a:t>
            </a:r>
            <a:r>
              <a:rPr sz="2000" dirty="0">
                <a:solidFill>
                  <a:srgbClr val="FFFFFF"/>
                </a:solidFill>
              </a:rPr>
              <a:t> the output of that is at the right </a:t>
            </a:r>
            <a:r>
              <a:rPr sz="2000" dirty="0">
                <a:solidFill>
                  <a:schemeClr val="accent3"/>
                </a:solidFill>
              </a:rPr>
              <a:t>bottom.</a:t>
            </a:r>
          </a:p>
        </p:txBody>
      </p:sp>
      <p:pic>
        <p:nvPicPr>
          <p:cNvPr id="561" name="Screenshot 2024-03-09 at 1.15.04 AM.png" descr="Screenshot 2024-03-09 at 1.15.04 AM.png"/>
          <p:cNvPicPr>
            <a:picLocks noChangeAspect="1"/>
          </p:cNvPicPr>
          <p:nvPr/>
        </p:nvPicPr>
        <p:blipFill>
          <a:blip r:embed="rId2"/>
          <a:stretch>
            <a:fillRect/>
          </a:stretch>
        </p:blipFill>
        <p:spPr>
          <a:xfrm>
            <a:off x="6841554" y="3318933"/>
            <a:ext cx="5163934" cy="3264545"/>
          </a:xfrm>
          <a:prstGeom prst="rect">
            <a:avLst/>
          </a:prstGeom>
          <a:ln w="12700">
            <a:miter lim="400000"/>
          </a:ln>
        </p:spPr>
      </p:pic>
      <p:sp>
        <p:nvSpPr>
          <p:cNvPr id="562" name="2nd WEEK TASKS ( 22nd JAN to 23rd JAN )"/>
          <p:cNvSpPr txBox="1"/>
          <p:nvPr/>
        </p:nvSpPr>
        <p:spPr>
          <a:xfrm>
            <a:off x="110107" y="266403"/>
            <a:ext cx="6695468" cy="906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ormAutofit/>
          </a:bodyPr>
          <a:lstStyle/>
          <a:p>
            <a:pPr algn="ctr" defTabSz="448055">
              <a:lnSpc>
                <a:spcPct val="80000"/>
              </a:lnSpc>
              <a:defRPr sz="2450" b="1">
                <a:latin typeface="Roboto"/>
                <a:ea typeface="Roboto"/>
                <a:cs typeface="Roboto"/>
                <a:sym typeface="Roboto"/>
              </a:defRPr>
            </a:pPr>
            <a:r>
              <a:rPr dirty="0">
                <a:solidFill>
                  <a:schemeClr val="accent3"/>
                </a:solidFill>
              </a:rPr>
              <a:t>2nd</a:t>
            </a:r>
            <a:r>
              <a:rPr dirty="0"/>
              <a:t> WEEK </a:t>
            </a:r>
            <a:r>
              <a:rPr dirty="0">
                <a:solidFill>
                  <a:schemeClr val="accent3"/>
                </a:solidFill>
              </a:rPr>
              <a:t>TASKS </a:t>
            </a:r>
            <a:r>
              <a:rPr dirty="0">
                <a:solidFill>
                  <a:schemeClr val="accent1"/>
                </a:solidFill>
              </a:rPr>
              <a:t>( </a:t>
            </a:r>
            <a:r>
              <a:rPr u="sng" dirty="0"/>
              <a:t>22nd JAN</a:t>
            </a:r>
            <a:r>
              <a:rPr dirty="0">
                <a:solidFill>
                  <a:schemeClr val="accent1"/>
                </a:solidFill>
              </a:rPr>
              <a:t> to </a:t>
            </a:r>
            <a:r>
              <a:rPr u="sng" dirty="0"/>
              <a:t>23rd JAN</a:t>
            </a:r>
            <a:r>
              <a:rPr dirty="0">
                <a:solidFill>
                  <a:schemeClr val="accent1"/>
                </a:solidFill>
              </a:rPr>
              <a:t> )</a:t>
            </a:r>
            <a:r>
              <a:rPr dirty="0"/>
              <a:t> </a:t>
            </a:r>
          </a:p>
        </p:txBody>
      </p:sp>
      <p:pic>
        <p:nvPicPr>
          <p:cNvPr id="3" name="Picture 2">
            <a:extLst>
              <a:ext uri="{FF2B5EF4-FFF2-40B4-BE49-F238E27FC236}">
                <a16:creationId xmlns:a16="http://schemas.microsoft.com/office/drawing/2014/main" id="{CB1323A8-9B1C-8CA3-AC1C-C1F3CD15BECF}"/>
              </a:ext>
            </a:extLst>
          </p:cNvPr>
          <p:cNvPicPr>
            <a:picLocks noChangeAspect="1"/>
          </p:cNvPicPr>
          <p:nvPr/>
        </p:nvPicPr>
        <p:blipFill>
          <a:blip r:embed="rId3"/>
          <a:stretch>
            <a:fillRect/>
          </a:stretch>
        </p:blipFill>
        <p:spPr>
          <a:xfrm>
            <a:off x="6841554" y="110065"/>
            <a:ext cx="5163934" cy="30282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arp dir="in"/>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562"/>
                                        </p:tgtEl>
                                        <p:attrNameLst>
                                          <p:attrName>style.visibility</p:attrName>
                                        </p:attrNameLst>
                                      </p:cBhvr>
                                      <p:to>
                                        <p:strVal val="visible"/>
                                      </p:to>
                                    </p:set>
                                    <p:anim calcmode="lin" valueType="num">
                                      <p:cBhvr>
                                        <p:cTn id="7" dur="3000" fill="hold"/>
                                        <p:tgtEl>
                                          <p:spTgt spid="562"/>
                                        </p:tgtEl>
                                        <p:attrNameLst>
                                          <p:attrName>ppt_w</p:attrName>
                                        </p:attrNameLst>
                                      </p:cBhvr>
                                      <p:tavLst>
                                        <p:tav tm="0">
                                          <p:val>
                                            <p:fltVal val="0"/>
                                          </p:val>
                                        </p:tav>
                                        <p:tav tm="100000">
                                          <p:val>
                                            <p:strVal val="#ppt_w"/>
                                          </p:val>
                                        </p:tav>
                                      </p:tavLst>
                                    </p:anim>
                                    <p:anim calcmode="lin" valueType="num">
                                      <p:cBhvr>
                                        <p:cTn id="8" dur="3000" fill="hold"/>
                                        <p:tgtEl>
                                          <p:spTgt spid="562"/>
                                        </p:tgtEl>
                                        <p:attrNameLst>
                                          <p:attrName>ppt_h</p:attrName>
                                        </p:attrNameLst>
                                      </p:cBhvr>
                                      <p:tavLst>
                                        <p:tav tm="0">
                                          <p:val>
                                            <p:fltVal val="0"/>
                                          </p:val>
                                        </p:tav>
                                        <p:tav tm="100000">
                                          <p:val>
                                            <p:strVal val="#ppt_h"/>
                                          </p:val>
                                        </p:tav>
                                      </p:tavLst>
                                    </p:anim>
                                  </p:childTnLst>
                                </p:cTn>
                              </p:par>
                            </p:childTnLst>
                          </p:cTn>
                        </p:par>
                        <p:par>
                          <p:cTn id="9" fill="hold">
                            <p:stCondLst>
                              <p:cond delay="3000"/>
                            </p:stCondLst>
                            <p:childTnLst>
                              <p:par>
                                <p:cTn id="10" presetID="23" presetClass="entr" presetSubtype="16" fill="hold" grpId="2" nodeType="afterEffect">
                                  <p:stCondLst>
                                    <p:cond delay="0"/>
                                  </p:stCondLst>
                                  <p:iterate>
                                    <p:tmAbs val="0"/>
                                  </p:iterate>
                                  <p:childTnLst>
                                    <p:set>
                                      <p:cBhvr>
                                        <p:cTn id="11" fill="hold"/>
                                        <p:tgtEl>
                                          <p:spTgt spid="559"/>
                                        </p:tgtEl>
                                        <p:attrNameLst>
                                          <p:attrName>style.visibility</p:attrName>
                                        </p:attrNameLst>
                                      </p:cBhvr>
                                      <p:to>
                                        <p:strVal val="visible"/>
                                      </p:to>
                                    </p:set>
                                    <p:anim calcmode="lin" valueType="num">
                                      <p:cBhvr>
                                        <p:cTn id="12" dur="1500" fill="hold"/>
                                        <p:tgtEl>
                                          <p:spTgt spid="559"/>
                                        </p:tgtEl>
                                        <p:attrNameLst>
                                          <p:attrName>ppt_w</p:attrName>
                                        </p:attrNameLst>
                                      </p:cBhvr>
                                      <p:tavLst>
                                        <p:tav tm="0">
                                          <p:val>
                                            <p:fltVal val="0"/>
                                          </p:val>
                                        </p:tav>
                                        <p:tav tm="100000">
                                          <p:val>
                                            <p:strVal val="#ppt_w"/>
                                          </p:val>
                                        </p:tav>
                                      </p:tavLst>
                                    </p:anim>
                                    <p:anim calcmode="lin" valueType="num">
                                      <p:cBhvr>
                                        <p:cTn id="13" dur="1500" fill="hold"/>
                                        <p:tgtEl>
                                          <p:spTgt spid="559"/>
                                        </p:tgtEl>
                                        <p:attrNameLst>
                                          <p:attrName>ppt_h</p:attrName>
                                        </p:attrNameLst>
                                      </p:cBhvr>
                                      <p:tavLst>
                                        <p:tav tm="0">
                                          <p:val>
                                            <p:fltVal val="0"/>
                                          </p:val>
                                        </p:tav>
                                        <p:tav tm="100000">
                                          <p:val>
                                            <p:strVal val="#ppt_h"/>
                                          </p:val>
                                        </p:tav>
                                      </p:tavLst>
                                    </p:anim>
                                  </p:childTnLst>
                                </p:cTn>
                              </p:par>
                            </p:childTnLst>
                          </p:cTn>
                        </p:par>
                        <p:par>
                          <p:cTn id="14" fill="hold">
                            <p:stCondLst>
                              <p:cond delay="4500"/>
                            </p:stCondLst>
                            <p:childTnLst>
                              <p:par>
                                <p:cTn id="15" presetID="2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500" fill="hold"/>
                                        <p:tgtEl>
                                          <p:spTgt spid="3"/>
                                        </p:tgtEl>
                                        <p:attrNameLst>
                                          <p:attrName>ppt_w</p:attrName>
                                        </p:attrNameLst>
                                      </p:cBhvr>
                                      <p:tavLst>
                                        <p:tav tm="0">
                                          <p:val>
                                            <p:fltVal val="0"/>
                                          </p:val>
                                        </p:tav>
                                        <p:tav tm="100000">
                                          <p:val>
                                            <p:strVal val="#ppt_w"/>
                                          </p:val>
                                        </p:tav>
                                      </p:tavLst>
                                    </p:anim>
                                    <p:anim calcmode="lin" valueType="num">
                                      <p:cBhvr>
                                        <p:cTn id="18" dur="1500" fill="hold"/>
                                        <p:tgtEl>
                                          <p:spTgt spid="3"/>
                                        </p:tgtEl>
                                        <p:attrNameLst>
                                          <p:attrName>ppt_h</p:attrName>
                                        </p:attrNameLst>
                                      </p:cBhvr>
                                      <p:tavLst>
                                        <p:tav tm="0">
                                          <p:val>
                                            <p:fltVal val="0"/>
                                          </p:val>
                                        </p:tav>
                                        <p:tav tm="100000">
                                          <p:val>
                                            <p:strVal val="#ppt_h"/>
                                          </p:val>
                                        </p:tav>
                                      </p:tavLst>
                                    </p:anim>
                                  </p:childTnLst>
                                </p:cTn>
                              </p:par>
                            </p:childTnLst>
                          </p:cTn>
                        </p:par>
                        <p:par>
                          <p:cTn id="19" fill="hold">
                            <p:stCondLst>
                              <p:cond delay="6000"/>
                            </p:stCondLst>
                            <p:childTnLst>
                              <p:par>
                                <p:cTn id="20" presetID="23" presetClass="entr" presetSubtype="16" fill="hold" grpId="4" nodeType="afterEffect">
                                  <p:stCondLst>
                                    <p:cond delay="0"/>
                                  </p:stCondLst>
                                  <p:iterate>
                                    <p:tmAbs val="0"/>
                                  </p:iterate>
                                  <p:childTnLst>
                                    <p:set>
                                      <p:cBhvr>
                                        <p:cTn id="21" fill="hold"/>
                                        <p:tgtEl>
                                          <p:spTgt spid="561"/>
                                        </p:tgtEl>
                                        <p:attrNameLst>
                                          <p:attrName>style.visibility</p:attrName>
                                        </p:attrNameLst>
                                      </p:cBhvr>
                                      <p:to>
                                        <p:strVal val="visible"/>
                                      </p:to>
                                    </p:set>
                                    <p:anim calcmode="lin" valueType="num">
                                      <p:cBhvr>
                                        <p:cTn id="22" dur="1500" fill="hold"/>
                                        <p:tgtEl>
                                          <p:spTgt spid="561"/>
                                        </p:tgtEl>
                                        <p:attrNameLst>
                                          <p:attrName>ppt_w</p:attrName>
                                        </p:attrNameLst>
                                      </p:cBhvr>
                                      <p:tavLst>
                                        <p:tav tm="0">
                                          <p:val>
                                            <p:fltVal val="0"/>
                                          </p:val>
                                        </p:tav>
                                        <p:tav tm="100000">
                                          <p:val>
                                            <p:strVal val="#ppt_w"/>
                                          </p:val>
                                        </p:tav>
                                      </p:tavLst>
                                    </p:anim>
                                    <p:anim calcmode="lin" valueType="num">
                                      <p:cBhvr>
                                        <p:cTn id="23" dur="1500" fill="hold"/>
                                        <p:tgtEl>
                                          <p:spTgt spid="56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 grpId="2" animBg="1" advAuto="0"/>
      <p:bldP spid="561" grpId="4" animBg="1" advAuto="0"/>
      <p:bldP spid="562" grpId="1"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2nd Week ( 24th Jan to 26th Jan ) Tasks"/>
          <p:cNvSpPr txBox="1">
            <a:spLocks noGrp="1"/>
          </p:cNvSpPr>
          <p:nvPr>
            <p:ph type="title"/>
          </p:nvPr>
        </p:nvSpPr>
        <p:spPr>
          <a:xfrm>
            <a:off x="411274" y="214375"/>
            <a:ext cx="8100835" cy="830356"/>
          </a:xfrm>
          <a:prstGeom prst="rect">
            <a:avLst/>
          </a:prstGeom>
        </p:spPr>
        <p:txBody>
          <a:bodyPr/>
          <a:lstStyle/>
          <a:p>
            <a:pPr algn="ctr" defTabSz="493776">
              <a:defRPr sz="3240" u="sng">
                <a:solidFill>
                  <a:schemeClr val="accent1"/>
                </a:solidFill>
              </a:defRPr>
            </a:pPr>
            <a:r>
              <a:rPr u="none">
                <a:solidFill>
                  <a:schemeClr val="accent3"/>
                </a:solidFill>
              </a:rPr>
              <a:t>2nd</a:t>
            </a:r>
            <a:r>
              <a:rPr u="none">
                <a:solidFill>
                  <a:srgbClr val="FFFFFF"/>
                </a:solidFill>
              </a:rPr>
              <a:t> Week ( </a:t>
            </a:r>
            <a:r>
              <a:t>24th</a:t>
            </a:r>
            <a:r>
              <a:rPr u="none"/>
              <a:t> </a:t>
            </a:r>
            <a:r>
              <a:t>Jan</a:t>
            </a:r>
            <a:r>
              <a:rPr u="none"/>
              <a:t> </a:t>
            </a:r>
            <a:r>
              <a:rPr u="none">
                <a:solidFill>
                  <a:srgbClr val="FFFFFF"/>
                </a:solidFill>
              </a:rPr>
              <a:t>to</a:t>
            </a:r>
            <a:r>
              <a:rPr u="none"/>
              <a:t> </a:t>
            </a:r>
            <a:r>
              <a:t>26th</a:t>
            </a:r>
            <a:r>
              <a:rPr u="none"/>
              <a:t> </a:t>
            </a:r>
            <a:r>
              <a:t>Jan</a:t>
            </a:r>
            <a:r>
              <a:rPr u="none"/>
              <a:t> </a:t>
            </a:r>
            <a:r>
              <a:rPr u="none">
                <a:solidFill>
                  <a:srgbClr val="FFFFFF"/>
                </a:solidFill>
              </a:rPr>
              <a:t>)</a:t>
            </a:r>
            <a:r>
              <a:rPr u="none"/>
              <a:t> </a:t>
            </a:r>
            <a:r>
              <a:rPr u="none">
                <a:solidFill>
                  <a:srgbClr val="FFFFFF"/>
                </a:solidFill>
              </a:rPr>
              <a:t>Tasks</a:t>
            </a:r>
          </a:p>
        </p:txBody>
      </p:sp>
      <p:sp>
        <p:nvSpPr>
          <p:cNvPr id="565" name="24th January 2024 :  Introduction to tables with table properties like tr, td, thead, and many more."/>
          <p:cNvSpPr txBox="1">
            <a:spLocks noGrp="1"/>
          </p:cNvSpPr>
          <p:nvPr>
            <p:ph type="body" sz="quarter" idx="1"/>
          </p:nvPr>
        </p:nvSpPr>
        <p:spPr>
          <a:xfrm>
            <a:off x="286071" y="5488938"/>
            <a:ext cx="4711247" cy="1177065"/>
          </a:xfrm>
          <a:prstGeom prst="rect">
            <a:avLst/>
          </a:prstGeom>
        </p:spPr>
        <p:txBody>
          <a:bodyPr>
            <a:normAutofit fontScale="92500"/>
          </a:bodyPr>
          <a:lstStyle/>
          <a:p>
            <a:pPr marL="0" indent="107442" defTabSz="859536">
              <a:defRPr sz="1879"/>
            </a:pPr>
            <a:r>
              <a:rPr u="sng">
                <a:solidFill>
                  <a:schemeClr val="accent1"/>
                </a:solidFill>
              </a:rPr>
              <a:t>24th January 2024</a:t>
            </a:r>
            <a:r>
              <a:rPr>
                <a:solidFill>
                  <a:schemeClr val="accent1"/>
                </a:solidFill>
              </a:rPr>
              <a:t> </a:t>
            </a:r>
            <a:r>
              <a:t>:  Introduction to tables with table properties like tr, td, thead, and many more.</a:t>
            </a:r>
          </a:p>
        </p:txBody>
      </p:sp>
      <p:pic>
        <p:nvPicPr>
          <p:cNvPr id="566" name="Screenshot 2024-03-09 at 10.02.53 AM.png" descr="Screenshot 2024-03-09 at 10.02.53 AM.png"/>
          <p:cNvPicPr>
            <a:picLocks noChangeAspect="1"/>
          </p:cNvPicPr>
          <p:nvPr/>
        </p:nvPicPr>
        <p:blipFill>
          <a:blip r:embed="rId2"/>
          <a:stretch>
            <a:fillRect/>
          </a:stretch>
        </p:blipFill>
        <p:spPr>
          <a:xfrm>
            <a:off x="464160" y="1162007"/>
            <a:ext cx="4352691" cy="4209784"/>
          </a:xfrm>
          <a:prstGeom prst="rect">
            <a:avLst/>
          </a:prstGeom>
          <a:ln w="12700">
            <a:miter lim="400000"/>
          </a:ln>
        </p:spPr>
      </p:pic>
      <p:pic>
        <p:nvPicPr>
          <p:cNvPr id="567" name="Screenshot 2024-03-09 at 10.03.18 AM.png" descr="Screenshot 2024-03-09 at 10.03.18 AM.png"/>
          <p:cNvPicPr>
            <a:picLocks noChangeAspect="1"/>
          </p:cNvPicPr>
          <p:nvPr/>
        </p:nvPicPr>
        <p:blipFill>
          <a:blip r:embed="rId3"/>
          <a:stretch>
            <a:fillRect/>
          </a:stretch>
        </p:blipFill>
        <p:spPr>
          <a:xfrm>
            <a:off x="8931800" y="388409"/>
            <a:ext cx="2983554" cy="6081182"/>
          </a:xfrm>
          <a:prstGeom prst="rect">
            <a:avLst/>
          </a:prstGeom>
          <a:ln w="12700">
            <a:miter lim="400000"/>
          </a:ln>
        </p:spPr>
      </p:pic>
      <p:sp>
        <p:nvSpPr>
          <p:cNvPr id="568" name="25th January 2024 :  On this day, a form template is given, and using CSS properties like display flex, we have to make a form.…"/>
          <p:cNvSpPr txBox="1"/>
          <p:nvPr/>
        </p:nvSpPr>
        <p:spPr>
          <a:xfrm>
            <a:off x="5023192" y="1162007"/>
            <a:ext cx="3702106" cy="5079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fontScale="92500" lnSpcReduction="10000"/>
          </a:bodyPr>
          <a:lstStyle/>
          <a:p>
            <a:pPr indent="110871" defTabSz="886968">
              <a:lnSpc>
                <a:spcPct val="115000"/>
              </a:lnSpc>
              <a:defRPr sz="1940">
                <a:latin typeface="Roboto Mono"/>
                <a:ea typeface="Roboto Mono"/>
                <a:cs typeface="Roboto Mono"/>
                <a:sym typeface="Roboto Mono"/>
              </a:defRPr>
            </a:pPr>
            <a:r>
              <a:rPr u="sng">
                <a:solidFill>
                  <a:schemeClr val="accent1"/>
                </a:solidFill>
              </a:rPr>
              <a:t>25th January 2024</a:t>
            </a:r>
            <a:r>
              <a:rPr>
                <a:solidFill>
                  <a:schemeClr val="accent1"/>
                </a:solidFill>
              </a:rPr>
              <a:t> </a:t>
            </a:r>
            <a:r>
              <a:t>:  On this day, a form template is given, and using CSS properties like display flex, we have to make a form.</a:t>
            </a:r>
            <a:endParaRPr>
              <a:solidFill>
                <a:schemeClr val="accent3"/>
              </a:solidFill>
            </a:endParaRPr>
          </a:p>
          <a:p>
            <a:pPr indent="110871" defTabSz="886968">
              <a:lnSpc>
                <a:spcPct val="115000"/>
              </a:lnSpc>
              <a:defRPr sz="1940">
                <a:latin typeface="Roboto Mono"/>
                <a:ea typeface="Roboto Mono"/>
                <a:cs typeface="Roboto Mono"/>
                <a:sym typeface="Roboto Mono"/>
              </a:defRPr>
            </a:pPr>
            <a:endParaRPr>
              <a:solidFill>
                <a:schemeClr val="accent3"/>
              </a:solidFill>
            </a:endParaRPr>
          </a:p>
          <a:p>
            <a:pPr indent="110871" defTabSz="886968">
              <a:lnSpc>
                <a:spcPct val="115000"/>
              </a:lnSpc>
              <a:defRPr sz="1940">
                <a:latin typeface="Roboto Mono"/>
                <a:ea typeface="Roboto Mono"/>
                <a:cs typeface="Roboto Mono"/>
                <a:sym typeface="Roboto Mono"/>
              </a:defRPr>
            </a:pPr>
            <a:r>
              <a:rPr u="sng">
                <a:solidFill>
                  <a:schemeClr val="accent1"/>
                </a:solidFill>
              </a:rPr>
              <a:t>26th January 2024</a:t>
            </a:r>
            <a:r>
              <a:rPr>
                <a:solidFill>
                  <a:schemeClr val="accent1"/>
                </a:solidFill>
              </a:rPr>
              <a:t> </a:t>
            </a:r>
            <a:r>
              <a:t>:  On the next day, with the same template, we have to make the same form. Instead of using display properties, we have to use grid properties that have been taught on that day.</a:t>
            </a:r>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1" nodeType="afterEffect">
                                  <p:stCondLst>
                                    <p:cond delay="0"/>
                                  </p:stCondLst>
                                  <p:iterate>
                                    <p:tmAbs val="0"/>
                                  </p:iterate>
                                  <p:childTnLst>
                                    <p:set>
                                      <p:cBhvr>
                                        <p:cTn id="6" fill="hold"/>
                                        <p:tgtEl>
                                          <p:spTgt spid="564"/>
                                        </p:tgtEl>
                                        <p:attrNameLst>
                                          <p:attrName>style.visibility</p:attrName>
                                        </p:attrNameLst>
                                      </p:cBhvr>
                                      <p:to>
                                        <p:strVal val="visible"/>
                                      </p:to>
                                    </p:set>
                                    <p:animEffect transition="in" filter="box(in)">
                                      <p:cBhvr>
                                        <p:cTn id="7" dur="1000"/>
                                        <p:tgtEl>
                                          <p:spTgt spid="564"/>
                                        </p:tgtEl>
                                      </p:cBhvr>
                                    </p:animEffect>
                                  </p:childTnLst>
                                </p:cTn>
                              </p:par>
                            </p:childTnLst>
                          </p:cTn>
                        </p:par>
                        <p:par>
                          <p:cTn id="8" fill="hold">
                            <p:stCondLst>
                              <p:cond delay="1000"/>
                            </p:stCondLst>
                            <p:childTnLst>
                              <p:par>
                                <p:cTn id="9" presetID="4" presetClass="entr" presetSubtype="32" fill="hold" grpId="2" nodeType="afterEffect">
                                  <p:stCondLst>
                                    <p:cond delay="0"/>
                                  </p:stCondLst>
                                  <p:iterate>
                                    <p:tmAbs val="0"/>
                                  </p:iterate>
                                  <p:childTnLst>
                                    <p:set>
                                      <p:cBhvr>
                                        <p:cTn id="10" fill="hold"/>
                                        <p:tgtEl>
                                          <p:spTgt spid="566"/>
                                        </p:tgtEl>
                                        <p:attrNameLst>
                                          <p:attrName>style.visibility</p:attrName>
                                        </p:attrNameLst>
                                      </p:cBhvr>
                                      <p:to>
                                        <p:strVal val="visible"/>
                                      </p:to>
                                    </p:set>
                                    <p:animEffect transition="in" filter="box(out)">
                                      <p:cBhvr>
                                        <p:cTn id="11" dur="1500"/>
                                        <p:tgtEl>
                                          <p:spTgt spid="566"/>
                                        </p:tgtEl>
                                      </p:cBhvr>
                                    </p:animEffect>
                                  </p:childTnLst>
                                </p:cTn>
                              </p:par>
                            </p:childTnLst>
                          </p:cTn>
                        </p:par>
                        <p:par>
                          <p:cTn id="12" fill="hold">
                            <p:stCondLst>
                              <p:cond delay="2500"/>
                            </p:stCondLst>
                            <p:childTnLst>
                              <p:par>
                                <p:cTn id="13" presetID="4" presetClass="entr" presetSubtype="32" fill="hold" grpId="3" nodeType="afterEffect">
                                  <p:stCondLst>
                                    <p:cond delay="0"/>
                                  </p:stCondLst>
                                  <p:iterate>
                                    <p:tmAbs val="0"/>
                                  </p:iterate>
                                  <p:childTnLst>
                                    <p:set>
                                      <p:cBhvr>
                                        <p:cTn id="14" fill="hold"/>
                                        <p:tgtEl>
                                          <p:spTgt spid="567"/>
                                        </p:tgtEl>
                                        <p:attrNameLst>
                                          <p:attrName>style.visibility</p:attrName>
                                        </p:attrNameLst>
                                      </p:cBhvr>
                                      <p:to>
                                        <p:strVal val="visible"/>
                                      </p:to>
                                    </p:set>
                                    <p:animEffect transition="in" filter="box(out)">
                                      <p:cBhvr>
                                        <p:cTn id="15" dur="1500"/>
                                        <p:tgtEl>
                                          <p:spTgt spid="567"/>
                                        </p:tgtEl>
                                      </p:cBhvr>
                                    </p:animEffect>
                                  </p:childTnLst>
                                </p:cTn>
                              </p:par>
                            </p:childTnLst>
                          </p:cTn>
                        </p:par>
                        <p:par>
                          <p:cTn id="16" fill="hold">
                            <p:stCondLst>
                              <p:cond delay="4000"/>
                            </p:stCondLst>
                            <p:childTnLst>
                              <p:par>
                                <p:cTn id="17" presetID="4" presetClass="entr" presetSubtype="16" fill="hold" grpId="4" nodeType="afterEffect">
                                  <p:stCondLst>
                                    <p:cond delay="0"/>
                                  </p:stCondLst>
                                  <p:iterate>
                                    <p:tmAbs val="0"/>
                                  </p:iterate>
                                  <p:childTnLst>
                                    <p:set>
                                      <p:cBhvr>
                                        <p:cTn id="18" fill="hold"/>
                                        <p:tgtEl>
                                          <p:spTgt spid="565"/>
                                        </p:tgtEl>
                                        <p:attrNameLst>
                                          <p:attrName>style.visibility</p:attrName>
                                        </p:attrNameLst>
                                      </p:cBhvr>
                                      <p:to>
                                        <p:strVal val="visible"/>
                                      </p:to>
                                    </p:set>
                                    <p:animEffect transition="in" filter="box(in)">
                                      <p:cBhvr>
                                        <p:cTn id="19" dur="1500"/>
                                        <p:tgtEl>
                                          <p:spTgt spid="565"/>
                                        </p:tgtEl>
                                      </p:cBhvr>
                                    </p:animEffect>
                                  </p:childTnLst>
                                </p:cTn>
                              </p:par>
                            </p:childTnLst>
                          </p:cTn>
                        </p:par>
                        <p:par>
                          <p:cTn id="20" fill="hold">
                            <p:stCondLst>
                              <p:cond delay="5500"/>
                            </p:stCondLst>
                            <p:childTnLst>
                              <p:par>
                                <p:cTn id="21" presetID="4" presetClass="entr" presetSubtype="16" fill="hold" grpId="5" nodeType="afterEffect">
                                  <p:stCondLst>
                                    <p:cond delay="0"/>
                                  </p:stCondLst>
                                  <p:iterate>
                                    <p:tmAbs val="0"/>
                                  </p:iterate>
                                  <p:childTnLst>
                                    <p:set>
                                      <p:cBhvr>
                                        <p:cTn id="22" fill="hold"/>
                                        <p:tgtEl>
                                          <p:spTgt spid="568"/>
                                        </p:tgtEl>
                                        <p:attrNameLst>
                                          <p:attrName>style.visibility</p:attrName>
                                        </p:attrNameLst>
                                      </p:cBhvr>
                                      <p:to>
                                        <p:strVal val="visible"/>
                                      </p:to>
                                    </p:set>
                                    <p:animEffect transition="in" filter="box(in)">
                                      <p:cBhvr>
                                        <p:cTn id="23" dur="2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1" animBg="1" advAuto="0"/>
      <p:bldP spid="565" grpId="4" animBg="1" advAuto="0"/>
      <p:bldP spid="566" grpId="2" animBg="1" advAuto="0"/>
      <p:bldP spid="567" grpId="3" animBg="1" advAuto="0"/>
      <p:bldP spid="568" grpId="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3rd WEEK TASKS ( 29th JAN to 3rd FEB )"/>
          <p:cNvSpPr txBox="1"/>
          <p:nvPr/>
        </p:nvSpPr>
        <p:spPr>
          <a:xfrm>
            <a:off x="388106" y="64634"/>
            <a:ext cx="11360701" cy="1046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p>
            <a:pPr algn="ctr" defTabSz="813816">
              <a:lnSpc>
                <a:spcPct val="80000"/>
              </a:lnSpc>
              <a:defRPr sz="4450" b="1">
                <a:latin typeface="Roboto"/>
                <a:ea typeface="Roboto"/>
                <a:cs typeface="Roboto"/>
                <a:sym typeface="Roboto"/>
              </a:defRPr>
            </a:pPr>
            <a:r>
              <a:rPr dirty="0">
                <a:solidFill>
                  <a:schemeClr val="accent3"/>
                </a:solidFill>
              </a:rPr>
              <a:t>3rd</a:t>
            </a:r>
            <a:r>
              <a:rPr dirty="0"/>
              <a:t> WEEK </a:t>
            </a:r>
            <a:r>
              <a:rPr dirty="0">
                <a:solidFill>
                  <a:schemeClr val="accent3"/>
                </a:solidFill>
              </a:rPr>
              <a:t>TASKS </a:t>
            </a:r>
            <a:r>
              <a:rPr dirty="0">
                <a:solidFill>
                  <a:schemeClr val="accent1"/>
                </a:solidFill>
              </a:rPr>
              <a:t>( </a:t>
            </a:r>
            <a:r>
              <a:rPr u="sng" dirty="0"/>
              <a:t>29th JAN</a:t>
            </a:r>
            <a:r>
              <a:rPr dirty="0">
                <a:solidFill>
                  <a:schemeClr val="accent1"/>
                </a:solidFill>
              </a:rPr>
              <a:t> to </a:t>
            </a:r>
            <a:r>
              <a:rPr u="sng" dirty="0"/>
              <a:t>3rd FEB</a:t>
            </a:r>
            <a:r>
              <a:rPr dirty="0">
                <a:solidFill>
                  <a:schemeClr val="accent1"/>
                </a:solidFill>
              </a:rPr>
              <a:t> )</a:t>
            </a:r>
            <a:r>
              <a:rPr dirty="0"/>
              <a:t> </a:t>
            </a:r>
          </a:p>
        </p:txBody>
      </p:sp>
      <p:sp>
        <p:nvSpPr>
          <p:cNvPr id="573" name="Line"/>
          <p:cNvSpPr/>
          <p:nvPr/>
        </p:nvSpPr>
        <p:spPr>
          <a:xfrm>
            <a:off x="-6247" y="1188186"/>
            <a:ext cx="12204494" cy="1"/>
          </a:xfrm>
          <a:prstGeom prst="line">
            <a:avLst/>
          </a:prstGeom>
          <a:ln w="25400">
            <a:solidFill>
              <a:schemeClr val="accent1"/>
            </a:solidFill>
          </a:ln>
          <a:effectLst>
            <a:outerShdw blurRad="38100" dist="20000" dir="5400000" rotWithShape="0">
              <a:srgbClr val="000000">
                <a:alpha val="38000"/>
              </a:srgbClr>
            </a:outerShdw>
          </a:effectLst>
        </p:spPr>
        <p:txBody>
          <a:bodyPr lIns="0" tIns="0" rIns="0" bIns="0"/>
          <a:lstStyle/>
          <a:p>
            <a:endParaRPr/>
          </a:p>
        </p:txBody>
      </p:sp>
      <p:sp>
        <p:nvSpPr>
          <p:cNvPr id="574" name="Line"/>
          <p:cNvSpPr/>
          <p:nvPr/>
        </p:nvSpPr>
        <p:spPr>
          <a:xfrm flipV="1">
            <a:off x="5979024" y="1213689"/>
            <a:ext cx="1" cy="5640575"/>
          </a:xfrm>
          <a:prstGeom prst="line">
            <a:avLst/>
          </a:prstGeom>
          <a:ln w="25400">
            <a:solidFill>
              <a:schemeClr val="accent1"/>
            </a:solidFill>
          </a:ln>
          <a:effectLst>
            <a:outerShdw blurRad="38100" dist="20000" dir="5400000" rotWithShape="0">
              <a:srgbClr val="000000">
                <a:alpha val="38000"/>
              </a:srgbClr>
            </a:outerShdw>
          </a:effectLst>
        </p:spPr>
        <p:txBody>
          <a:bodyPr lIns="0" tIns="0" rIns="0" bIns="0"/>
          <a:lstStyle/>
          <a:p>
            <a:endParaRPr/>
          </a:p>
        </p:txBody>
      </p:sp>
      <p:sp>
        <p:nvSpPr>
          <p:cNvPr id="575" name="29th January 2024 , 30th January 2024 , 31st January 2024 : So on these days, I read documentation about new CSS properties and changes implemented on previous tasks given by mentors.…"/>
          <p:cNvSpPr txBox="1"/>
          <p:nvPr/>
        </p:nvSpPr>
        <p:spPr>
          <a:xfrm>
            <a:off x="171908" y="4509561"/>
            <a:ext cx="5341252" cy="23289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fontScale="92500" lnSpcReduction="10000"/>
          </a:bodyPr>
          <a:lstStyle/>
          <a:p>
            <a:pPr indent="86868" defTabSz="694944">
              <a:lnSpc>
                <a:spcPct val="115000"/>
              </a:lnSpc>
              <a:defRPr sz="1520">
                <a:latin typeface="Roboto Mono"/>
                <a:ea typeface="Roboto Mono"/>
                <a:cs typeface="Roboto Mono"/>
                <a:sym typeface="Roboto Mono"/>
              </a:defRPr>
            </a:pPr>
            <a:r>
              <a:rPr u="sng" dirty="0">
                <a:solidFill>
                  <a:schemeClr val="accent1"/>
                </a:solidFill>
              </a:rPr>
              <a:t>29th January 2024</a:t>
            </a:r>
            <a:r>
              <a:rPr dirty="0">
                <a:solidFill>
                  <a:schemeClr val="accent1"/>
                </a:solidFill>
              </a:rPr>
              <a:t> , </a:t>
            </a:r>
            <a:r>
              <a:rPr u="sng" dirty="0">
                <a:solidFill>
                  <a:schemeClr val="accent1"/>
                </a:solidFill>
              </a:rPr>
              <a:t>30th January 2024</a:t>
            </a:r>
            <a:r>
              <a:rPr dirty="0">
                <a:solidFill>
                  <a:schemeClr val="accent1"/>
                </a:solidFill>
              </a:rPr>
              <a:t> , </a:t>
            </a:r>
            <a:r>
              <a:rPr u="sng" dirty="0">
                <a:solidFill>
                  <a:schemeClr val="accent1"/>
                </a:solidFill>
              </a:rPr>
              <a:t>31st January 2024</a:t>
            </a:r>
            <a:r>
              <a:rPr dirty="0">
                <a:solidFill>
                  <a:schemeClr val="accent1"/>
                </a:solidFill>
              </a:rPr>
              <a:t> </a:t>
            </a:r>
            <a:r>
              <a:rPr dirty="0"/>
              <a:t>: So on these days, I read documentation about new CSS properties and changes implemented on previous tasks given by mentors.</a:t>
            </a:r>
            <a:endParaRPr dirty="0">
              <a:solidFill>
                <a:schemeClr val="accent3"/>
              </a:solidFill>
            </a:endParaRPr>
          </a:p>
          <a:p>
            <a:pPr indent="86868" defTabSz="694944">
              <a:lnSpc>
                <a:spcPct val="115000"/>
              </a:lnSpc>
              <a:defRPr sz="1520">
                <a:latin typeface="Roboto Mono"/>
                <a:ea typeface="Roboto Mono"/>
                <a:cs typeface="Roboto Mono"/>
                <a:sym typeface="Roboto Mono"/>
              </a:defRPr>
            </a:pPr>
            <a:endParaRPr dirty="0">
              <a:solidFill>
                <a:schemeClr val="accent3"/>
              </a:solidFill>
            </a:endParaRPr>
          </a:p>
          <a:p>
            <a:pPr indent="86868" defTabSz="694944">
              <a:lnSpc>
                <a:spcPct val="115000"/>
              </a:lnSpc>
              <a:defRPr sz="1520">
                <a:latin typeface="Roboto Mono"/>
                <a:ea typeface="Roboto Mono"/>
                <a:cs typeface="Roboto Mono"/>
                <a:sym typeface="Roboto Mono"/>
              </a:defRPr>
            </a:pPr>
            <a:r>
              <a:rPr u="sng" dirty="0">
                <a:solidFill>
                  <a:schemeClr val="accent1"/>
                </a:solidFill>
              </a:rPr>
              <a:t>1st February 2024</a:t>
            </a:r>
            <a:r>
              <a:rPr dirty="0">
                <a:solidFill>
                  <a:schemeClr val="accent1"/>
                </a:solidFill>
              </a:rPr>
              <a:t> </a:t>
            </a:r>
            <a:r>
              <a:rPr dirty="0"/>
              <a:t>:  As you can see in the above image, the dashboard design uses the CSS properties that have been taught until now. </a:t>
            </a:r>
          </a:p>
        </p:txBody>
      </p:sp>
      <p:sp>
        <p:nvSpPr>
          <p:cNvPr id="576" name="2nd February 2024 , 3rd February 2024 : On these days, I have to make a dashboard in which a simple form is also included based on a simple template."/>
          <p:cNvSpPr txBox="1"/>
          <p:nvPr/>
        </p:nvSpPr>
        <p:spPr>
          <a:xfrm>
            <a:off x="6322695" y="4655618"/>
            <a:ext cx="5341252" cy="20114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p>
            <a:pPr indent="114300">
              <a:lnSpc>
                <a:spcPct val="115000"/>
              </a:lnSpc>
              <a:defRPr sz="2000">
                <a:latin typeface="Roboto Mono"/>
                <a:ea typeface="Roboto Mono"/>
                <a:cs typeface="Roboto Mono"/>
                <a:sym typeface="Roboto Mono"/>
              </a:defRPr>
            </a:pPr>
            <a:r>
              <a:rPr u="sng">
                <a:solidFill>
                  <a:schemeClr val="accent1"/>
                </a:solidFill>
              </a:rPr>
              <a:t>2nd February 2024</a:t>
            </a:r>
            <a:r>
              <a:rPr>
                <a:solidFill>
                  <a:schemeClr val="accent1"/>
                </a:solidFill>
              </a:rPr>
              <a:t> , </a:t>
            </a:r>
            <a:r>
              <a:rPr u="sng">
                <a:solidFill>
                  <a:schemeClr val="accent1"/>
                </a:solidFill>
              </a:rPr>
              <a:t>3rd February 2024</a:t>
            </a:r>
            <a:r>
              <a:rPr>
                <a:solidFill>
                  <a:schemeClr val="accent1"/>
                </a:solidFill>
              </a:rPr>
              <a:t> </a:t>
            </a:r>
            <a:r>
              <a:t>: On these days, I have to make a dashboard in which a simple form is also included based on a simple template.</a:t>
            </a:r>
          </a:p>
        </p:txBody>
      </p:sp>
      <p:pic>
        <p:nvPicPr>
          <p:cNvPr id="3" name="Picture 2">
            <a:extLst>
              <a:ext uri="{FF2B5EF4-FFF2-40B4-BE49-F238E27FC236}">
                <a16:creationId xmlns:a16="http://schemas.microsoft.com/office/drawing/2014/main" id="{D803F95C-5D1A-757E-2675-E8FA35579BE2}"/>
              </a:ext>
            </a:extLst>
          </p:cNvPr>
          <p:cNvPicPr>
            <a:picLocks noChangeAspect="1"/>
          </p:cNvPicPr>
          <p:nvPr/>
        </p:nvPicPr>
        <p:blipFill>
          <a:blip r:embed="rId2"/>
          <a:stretch>
            <a:fillRect/>
          </a:stretch>
        </p:blipFill>
        <p:spPr>
          <a:xfrm>
            <a:off x="171908" y="1369516"/>
            <a:ext cx="5613778" cy="3126017"/>
          </a:xfrm>
          <a:prstGeom prst="rect">
            <a:avLst/>
          </a:prstGeom>
        </p:spPr>
      </p:pic>
      <p:pic>
        <p:nvPicPr>
          <p:cNvPr id="5" name="Picture 4">
            <a:extLst>
              <a:ext uri="{FF2B5EF4-FFF2-40B4-BE49-F238E27FC236}">
                <a16:creationId xmlns:a16="http://schemas.microsoft.com/office/drawing/2014/main" id="{36B60144-4B66-51C1-6481-50EC03F6C436}"/>
              </a:ext>
            </a:extLst>
          </p:cNvPr>
          <p:cNvPicPr>
            <a:picLocks noChangeAspect="1"/>
          </p:cNvPicPr>
          <p:nvPr/>
        </p:nvPicPr>
        <p:blipFill>
          <a:blip r:embed="rId3"/>
          <a:stretch>
            <a:fillRect/>
          </a:stretch>
        </p:blipFill>
        <p:spPr>
          <a:xfrm>
            <a:off x="6251550" y="1429153"/>
            <a:ext cx="5721355" cy="30916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cover dir="d"/>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type="lt">
                                    <p:tmAbs val="100"/>
                                  </p:iterate>
                                  <p:childTnLst>
                                    <p:set>
                                      <p:cBhvr>
                                        <p:cTn id="6" fill="hold"/>
                                        <p:tgtEl>
                                          <p:spTgt spid="570"/>
                                        </p:tgtEl>
                                        <p:attrNameLst>
                                          <p:attrName>style.visibility</p:attrName>
                                        </p:attrNameLst>
                                      </p:cBhvr>
                                      <p:to>
                                        <p:strVal val="visible"/>
                                      </p:to>
                                    </p:set>
                                  </p:childTnLst>
                                </p:cTn>
                              </p:par>
                            </p:childTnLst>
                          </p:cTn>
                        </p:par>
                        <p:par>
                          <p:cTn id="7" fill="hold">
                            <p:stCondLst>
                              <p:cond delay="0"/>
                            </p:stCondLst>
                            <p:childTnLst>
                              <p:par>
                                <p:cTn id="8" presetID="9" presetClass="entr" fill="hold" grpId="2" nodeType="afterEffect">
                                  <p:stCondLst>
                                    <p:cond delay="0"/>
                                  </p:stCondLst>
                                  <p:iterate>
                                    <p:tmAbs val="0"/>
                                  </p:iterate>
                                  <p:childTnLst>
                                    <p:set>
                                      <p:cBhvr>
                                        <p:cTn id="9" fill="hold"/>
                                        <p:tgtEl>
                                          <p:spTgt spid="573"/>
                                        </p:tgtEl>
                                        <p:attrNameLst>
                                          <p:attrName>style.visibility</p:attrName>
                                        </p:attrNameLst>
                                      </p:cBhvr>
                                      <p:to>
                                        <p:strVal val="visible"/>
                                      </p:to>
                                    </p:set>
                                    <p:animEffect transition="in" filter="dissolve">
                                      <p:cBhvr>
                                        <p:cTn id="10" dur="2000"/>
                                        <p:tgtEl>
                                          <p:spTgt spid="573"/>
                                        </p:tgtEl>
                                      </p:cBhvr>
                                    </p:animEffect>
                                  </p:childTnLst>
                                </p:cTn>
                              </p:par>
                            </p:childTnLst>
                          </p:cTn>
                        </p:par>
                        <p:par>
                          <p:cTn id="11" fill="hold">
                            <p:stCondLst>
                              <p:cond delay="2000"/>
                            </p:stCondLst>
                            <p:childTnLst>
                              <p:par>
                                <p:cTn id="12" presetID="9" presetClass="entr" fill="hold" grpId="3" nodeType="afterEffect">
                                  <p:stCondLst>
                                    <p:cond delay="0"/>
                                  </p:stCondLst>
                                  <p:iterate>
                                    <p:tmAbs val="0"/>
                                  </p:iterate>
                                  <p:childTnLst>
                                    <p:set>
                                      <p:cBhvr>
                                        <p:cTn id="13" fill="hold"/>
                                        <p:tgtEl>
                                          <p:spTgt spid="574"/>
                                        </p:tgtEl>
                                        <p:attrNameLst>
                                          <p:attrName>style.visibility</p:attrName>
                                        </p:attrNameLst>
                                      </p:cBhvr>
                                      <p:to>
                                        <p:strVal val="visible"/>
                                      </p:to>
                                    </p:set>
                                    <p:animEffect transition="in" filter="dissolve">
                                      <p:cBhvr>
                                        <p:cTn id="14" dur="2000"/>
                                        <p:tgtEl>
                                          <p:spTgt spid="574"/>
                                        </p:tgtEl>
                                      </p:cBhvr>
                                    </p:animEffect>
                                  </p:childTnLst>
                                </p:cTn>
                              </p:par>
                            </p:childTnLst>
                          </p:cTn>
                        </p:par>
                        <p:par>
                          <p:cTn id="15" fill="hold">
                            <p:stCondLst>
                              <p:cond delay="4000"/>
                            </p:stCondLst>
                            <p:childTnLst>
                              <p:par>
                                <p:cTn id="16" presetID="2" presetClass="entr" presetSubtype="8" fill="hold" grpId="6" nodeType="afterEffect">
                                  <p:stCondLst>
                                    <p:cond delay="0"/>
                                  </p:stCondLst>
                                  <p:iterate type="lt">
                                    <p:tmAbs val="0"/>
                                  </p:iterate>
                                  <p:childTnLst>
                                    <p:set>
                                      <p:cBhvr>
                                        <p:cTn id="17" fill="hold"/>
                                        <p:tgtEl>
                                          <p:spTgt spid="575"/>
                                        </p:tgtEl>
                                        <p:attrNameLst>
                                          <p:attrName>style.visibility</p:attrName>
                                        </p:attrNameLst>
                                      </p:cBhvr>
                                      <p:to>
                                        <p:strVal val="visible"/>
                                      </p:to>
                                    </p:set>
                                    <p:anim calcmode="lin" valueType="num">
                                      <p:cBhvr>
                                        <p:cTn id="18" dur="1000" fill="hold"/>
                                        <p:tgtEl>
                                          <p:spTgt spid="575"/>
                                        </p:tgtEl>
                                        <p:attrNameLst>
                                          <p:attrName>ppt_x</p:attrName>
                                        </p:attrNameLst>
                                      </p:cBhvr>
                                      <p:tavLst>
                                        <p:tav tm="0">
                                          <p:val>
                                            <p:strVal val="0-#ppt_w/2"/>
                                          </p:val>
                                        </p:tav>
                                        <p:tav tm="100000">
                                          <p:val>
                                            <p:strVal val="#ppt_x"/>
                                          </p:val>
                                        </p:tav>
                                      </p:tavLst>
                                    </p:anim>
                                    <p:anim calcmode="lin" valueType="num">
                                      <p:cBhvr>
                                        <p:cTn id="19" dur="1000" fill="hold"/>
                                        <p:tgtEl>
                                          <p:spTgt spid="575"/>
                                        </p:tgtEl>
                                        <p:attrNameLst>
                                          <p:attrName>ppt_y</p:attrName>
                                        </p:attrNameLst>
                                      </p:cBhvr>
                                      <p:tavLst>
                                        <p:tav tm="0">
                                          <p:val>
                                            <p:strVal val="#ppt_y"/>
                                          </p:val>
                                        </p:tav>
                                        <p:tav tm="100000">
                                          <p:val>
                                            <p:strVal val="#ppt_y"/>
                                          </p:val>
                                        </p:tav>
                                      </p:tavLst>
                                    </p:anim>
                                  </p:childTnLst>
                                </p:cTn>
                              </p:par>
                            </p:childTnLst>
                          </p:cTn>
                        </p:par>
                        <p:par>
                          <p:cTn id="20" fill="hold">
                            <p:stCondLst>
                              <p:cond delay="5000"/>
                            </p:stCondLst>
                            <p:childTnLst>
                              <p:par>
                                <p:cTn id="21" presetID="2" presetClass="entr" presetSubtype="8" fill="hold" grpId="7" nodeType="afterEffect">
                                  <p:stCondLst>
                                    <p:cond delay="0"/>
                                  </p:stCondLst>
                                  <p:iterate type="lt">
                                    <p:tmAbs val="0"/>
                                  </p:iterate>
                                  <p:childTnLst>
                                    <p:set>
                                      <p:cBhvr>
                                        <p:cTn id="22" fill="hold"/>
                                        <p:tgtEl>
                                          <p:spTgt spid="576"/>
                                        </p:tgtEl>
                                        <p:attrNameLst>
                                          <p:attrName>style.visibility</p:attrName>
                                        </p:attrNameLst>
                                      </p:cBhvr>
                                      <p:to>
                                        <p:strVal val="visible"/>
                                      </p:to>
                                    </p:set>
                                    <p:anim calcmode="lin" valueType="num">
                                      <p:cBhvr>
                                        <p:cTn id="23" dur="1000" fill="hold"/>
                                        <p:tgtEl>
                                          <p:spTgt spid="576"/>
                                        </p:tgtEl>
                                        <p:attrNameLst>
                                          <p:attrName>ppt_x</p:attrName>
                                        </p:attrNameLst>
                                      </p:cBhvr>
                                      <p:tavLst>
                                        <p:tav tm="0">
                                          <p:val>
                                            <p:strVal val="0-#ppt_w/2"/>
                                          </p:val>
                                        </p:tav>
                                        <p:tav tm="100000">
                                          <p:val>
                                            <p:strVal val="#ppt_x"/>
                                          </p:val>
                                        </p:tav>
                                      </p:tavLst>
                                    </p:anim>
                                    <p:anim calcmode="lin" valueType="num">
                                      <p:cBhvr>
                                        <p:cTn id="24" dur="1000" fill="hold"/>
                                        <p:tgtEl>
                                          <p:spTgt spid="576"/>
                                        </p:tgtEl>
                                        <p:attrNameLst>
                                          <p:attrName>ppt_y</p:attrName>
                                        </p:attrNameLst>
                                      </p:cBhvr>
                                      <p:tavLst>
                                        <p:tav tm="0">
                                          <p:val>
                                            <p:strVal val="#ppt_y"/>
                                          </p:val>
                                        </p:tav>
                                        <p:tav tm="100000">
                                          <p:val>
                                            <p:strVal val="#ppt_y"/>
                                          </p:val>
                                        </p:tav>
                                      </p:tavLst>
                                    </p:anim>
                                  </p:childTnLst>
                                </p:cTn>
                              </p:par>
                            </p:childTnLst>
                          </p:cTn>
                        </p:par>
                        <p:par>
                          <p:cTn id="25" fill="hold">
                            <p:stCondLst>
                              <p:cond delay="6000"/>
                            </p:stCondLst>
                            <p:childTnLst>
                              <p:par>
                                <p:cTn id="26" presetID="2" presetClass="entr" presetSubtype="4"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par>
                          <p:cTn id="30" fill="hold">
                            <p:stCondLst>
                              <p:cond delay="6500"/>
                            </p:stCondLst>
                            <p:childTnLst>
                              <p:par>
                                <p:cTn id="31" presetID="2" presetClass="entr" presetSubtype="4"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 grpId="1" animBg="1" advAuto="0"/>
      <p:bldP spid="573" grpId="2" animBg="1" advAuto="0"/>
      <p:bldP spid="574" grpId="3" animBg="1" advAuto="0"/>
      <p:bldP spid="575" grpId="6" animBg="1" advAuto="0"/>
      <p:bldP spid="576" grpId="7"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4th WEEK TASKS ( 5th FEB to 7th FEB )"/>
          <p:cNvSpPr txBox="1"/>
          <p:nvPr/>
        </p:nvSpPr>
        <p:spPr>
          <a:xfrm>
            <a:off x="637533" y="161350"/>
            <a:ext cx="10916934" cy="1113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p>
            <a:pPr algn="ctr" defTabSz="804672">
              <a:lnSpc>
                <a:spcPct val="80000"/>
              </a:lnSpc>
              <a:defRPr sz="4400" b="1">
                <a:latin typeface="Roboto"/>
                <a:ea typeface="Roboto"/>
                <a:cs typeface="Roboto"/>
                <a:sym typeface="Roboto"/>
              </a:defRPr>
            </a:pPr>
            <a:r>
              <a:rPr dirty="0">
                <a:solidFill>
                  <a:schemeClr val="accent3"/>
                </a:solidFill>
              </a:rPr>
              <a:t>4th</a:t>
            </a:r>
            <a:r>
              <a:rPr dirty="0"/>
              <a:t> WEEK </a:t>
            </a:r>
            <a:r>
              <a:rPr dirty="0">
                <a:solidFill>
                  <a:schemeClr val="accent3"/>
                </a:solidFill>
              </a:rPr>
              <a:t>TASKS </a:t>
            </a:r>
            <a:r>
              <a:rPr dirty="0">
                <a:solidFill>
                  <a:schemeClr val="accent1"/>
                </a:solidFill>
              </a:rPr>
              <a:t>( </a:t>
            </a:r>
            <a:r>
              <a:rPr u="sng" dirty="0"/>
              <a:t>5th FEB</a:t>
            </a:r>
            <a:r>
              <a:rPr dirty="0">
                <a:solidFill>
                  <a:schemeClr val="accent1"/>
                </a:solidFill>
              </a:rPr>
              <a:t> to </a:t>
            </a:r>
            <a:r>
              <a:rPr u="sng" dirty="0"/>
              <a:t>7th FEB</a:t>
            </a:r>
            <a:r>
              <a:rPr dirty="0">
                <a:solidFill>
                  <a:schemeClr val="accent1"/>
                </a:solidFill>
              </a:rPr>
              <a:t> )</a:t>
            </a:r>
            <a:r>
              <a:rPr dirty="0"/>
              <a:t> </a:t>
            </a:r>
          </a:p>
        </p:txBody>
      </p:sp>
      <p:sp>
        <p:nvSpPr>
          <p:cNvPr id="581" name="5th February 2024 : On this day, I was introduced to JavaScript with a simple calculator task"/>
          <p:cNvSpPr txBox="1"/>
          <p:nvPr/>
        </p:nvSpPr>
        <p:spPr>
          <a:xfrm>
            <a:off x="1140834" y="4251308"/>
            <a:ext cx="4380012" cy="1718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p>
            <a:pPr indent="114300">
              <a:lnSpc>
                <a:spcPct val="115000"/>
              </a:lnSpc>
              <a:defRPr sz="2000">
                <a:latin typeface="Roboto Mono"/>
                <a:ea typeface="Roboto Mono"/>
                <a:cs typeface="Roboto Mono"/>
                <a:sym typeface="Roboto Mono"/>
              </a:defRPr>
            </a:pPr>
            <a:r>
              <a:rPr u="sng" dirty="0">
                <a:solidFill>
                  <a:schemeClr val="accent1"/>
                </a:solidFill>
              </a:rPr>
              <a:t>5th February 2024</a:t>
            </a:r>
            <a:r>
              <a:rPr dirty="0">
                <a:solidFill>
                  <a:schemeClr val="accent1"/>
                </a:solidFill>
              </a:rPr>
              <a:t> </a:t>
            </a:r>
            <a:r>
              <a:rPr dirty="0"/>
              <a:t>: On this day, I was introduced to JavaScript with a simple calculator task</a:t>
            </a:r>
          </a:p>
        </p:txBody>
      </p:sp>
      <p:sp>
        <p:nvSpPr>
          <p:cNvPr id="582" name="6th February 2024 : On this day, normal documentation reads about a few javascript functions and changes implemented on previous tasks.…"/>
          <p:cNvSpPr txBox="1"/>
          <p:nvPr/>
        </p:nvSpPr>
        <p:spPr>
          <a:xfrm>
            <a:off x="6602769" y="4100399"/>
            <a:ext cx="4380012" cy="1869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fontScale="92500" lnSpcReduction="10000"/>
          </a:bodyPr>
          <a:lstStyle/>
          <a:p>
            <a:pPr indent="69723" defTabSz="557784">
              <a:lnSpc>
                <a:spcPct val="115000"/>
              </a:lnSpc>
              <a:defRPr sz="1220">
                <a:latin typeface="Roboto Mono"/>
                <a:ea typeface="Roboto Mono"/>
                <a:cs typeface="Roboto Mono"/>
                <a:sym typeface="Roboto Mono"/>
              </a:defRPr>
            </a:pPr>
            <a:r>
              <a:rPr u="sng">
                <a:solidFill>
                  <a:schemeClr val="accent1"/>
                </a:solidFill>
              </a:rPr>
              <a:t>6th February 2024</a:t>
            </a:r>
            <a:r>
              <a:rPr>
                <a:solidFill>
                  <a:schemeClr val="accent1"/>
                </a:solidFill>
              </a:rPr>
              <a:t> </a:t>
            </a:r>
            <a:r>
              <a:t>: On this day, normal documentation reads about a few javascript functions and changes implemented on previous tasks.</a:t>
            </a:r>
          </a:p>
          <a:p>
            <a:pPr indent="69723" defTabSz="557784">
              <a:lnSpc>
                <a:spcPct val="115000"/>
              </a:lnSpc>
              <a:defRPr sz="1220">
                <a:latin typeface="Roboto Mono"/>
                <a:ea typeface="Roboto Mono"/>
                <a:cs typeface="Roboto Mono"/>
                <a:sym typeface="Roboto Mono"/>
              </a:defRPr>
            </a:pPr>
            <a:endParaRPr>
              <a:solidFill>
                <a:schemeClr val="accent3"/>
              </a:solidFill>
            </a:endParaRPr>
          </a:p>
          <a:p>
            <a:pPr indent="69723" defTabSz="557784">
              <a:lnSpc>
                <a:spcPct val="115000"/>
              </a:lnSpc>
              <a:defRPr sz="1220">
                <a:latin typeface="Roboto Mono"/>
                <a:ea typeface="Roboto Mono"/>
                <a:cs typeface="Roboto Mono"/>
                <a:sym typeface="Roboto Mono"/>
              </a:defRPr>
            </a:pPr>
            <a:r>
              <a:rPr u="sng">
                <a:solidFill>
                  <a:schemeClr val="accent1"/>
                </a:solidFill>
              </a:rPr>
              <a:t>7th February 2024</a:t>
            </a:r>
            <a:r>
              <a:rPr>
                <a:solidFill>
                  <a:schemeClr val="accent1"/>
                </a:solidFill>
              </a:rPr>
              <a:t> </a:t>
            </a:r>
            <a:r>
              <a:t>:  As you can see, simple crud operations are performed using an array of objects with the functionalities of sorting, filtering, and searching in JavaScript.</a:t>
            </a:r>
          </a:p>
        </p:txBody>
      </p:sp>
      <p:pic>
        <p:nvPicPr>
          <p:cNvPr id="5" name="Picture 4">
            <a:extLst>
              <a:ext uri="{FF2B5EF4-FFF2-40B4-BE49-F238E27FC236}">
                <a16:creationId xmlns:a16="http://schemas.microsoft.com/office/drawing/2014/main" id="{386ABE49-6081-3DE4-052B-6318104EA837}"/>
              </a:ext>
            </a:extLst>
          </p:cNvPr>
          <p:cNvPicPr>
            <a:picLocks noChangeAspect="1"/>
          </p:cNvPicPr>
          <p:nvPr/>
        </p:nvPicPr>
        <p:blipFill>
          <a:blip r:embed="rId2"/>
          <a:stretch>
            <a:fillRect/>
          </a:stretch>
        </p:blipFill>
        <p:spPr>
          <a:xfrm>
            <a:off x="1921626" y="1679966"/>
            <a:ext cx="3667606" cy="2571342"/>
          </a:xfrm>
          <a:prstGeom prst="rect">
            <a:avLst/>
          </a:prstGeom>
        </p:spPr>
      </p:pic>
      <p:pic>
        <p:nvPicPr>
          <p:cNvPr id="7" name="Picture 6">
            <a:extLst>
              <a:ext uri="{FF2B5EF4-FFF2-40B4-BE49-F238E27FC236}">
                <a16:creationId xmlns:a16="http://schemas.microsoft.com/office/drawing/2014/main" id="{974E1311-6D3F-3C43-12D0-29888029DE61}"/>
              </a:ext>
            </a:extLst>
          </p:cNvPr>
          <p:cNvPicPr>
            <a:picLocks noChangeAspect="1"/>
          </p:cNvPicPr>
          <p:nvPr/>
        </p:nvPicPr>
        <p:blipFill>
          <a:blip r:embed="rId3"/>
          <a:stretch>
            <a:fillRect/>
          </a:stretch>
        </p:blipFill>
        <p:spPr>
          <a:xfrm>
            <a:off x="6602769" y="1842661"/>
            <a:ext cx="4380012" cy="22577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580"/>
                                        </p:tgtEl>
                                        <p:attrNameLst>
                                          <p:attrName>style.visibility</p:attrName>
                                        </p:attrNameLst>
                                      </p:cBhvr>
                                      <p:to>
                                        <p:strVal val="visible"/>
                                      </p:to>
                                    </p:set>
                                    <p:anim calcmode="lin" valueType="num">
                                      <p:cBhvr>
                                        <p:cTn id="7" dur="3000" fill="hold"/>
                                        <p:tgtEl>
                                          <p:spTgt spid="580"/>
                                        </p:tgtEl>
                                        <p:attrNameLst>
                                          <p:attrName>ppt_x</p:attrName>
                                        </p:attrNameLst>
                                      </p:cBhvr>
                                      <p:tavLst>
                                        <p:tav tm="0">
                                          <p:val>
                                            <p:strVal val="0-#ppt_w/2"/>
                                          </p:val>
                                        </p:tav>
                                        <p:tav tm="100000">
                                          <p:val>
                                            <p:strVal val="#ppt_x"/>
                                          </p:val>
                                        </p:tav>
                                      </p:tavLst>
                                    </p:anim>
                                    <p:anim calcmode="lin" valueType="num">
                                      <p:cBhvr>
                                        <p:cTn id="8" dur="3000" fill="hold"/>
                                        <p:tgtEl>
                                          <p:spTgt spid="580"/>
                                        </p:tgtEl>
                                        <p:attrNameLst>
                                          <p:attrName>ppt_y</p:attrName>
                                        </p:attrNameLst>
                                      </p:cBhvr>
                                      <p:tavLst>
                                        <p:tav tm="0">
                                          <p:val>
                                            <p:strVal val="#ppt_y"/>
                                          </p:val>
                                        </p:tav>
                                        <p:tav tm="100000">
                                          <p:val>
                                            <p:strVal val="#ppt_y"/>
                                          </p:val>
                                        </p:tav>
                                      </p:tavLst>
                                    </p:anim>
                                  </p:childTnLst>
                                </p:cTn>
                              </p:par>
                            </p:childTnLst>
                          </p:cTn>
                        </p:par>
                        <p:par>
                          <p:cTn id="9" fill="hold">
                            <p:stCondLst>
                              <p:cond delay="3000"/>
                            </p:stCondLst>
                            <p:childTnLst>
                              <p:par>
                                <p:cTn id="10" presetID="2" presetClass="entr" presetSubtype="8" fill="hold" grpId="4" nodeType="afterEffect">
                                  <p:stCondLst>
                                    <p:cond delay="0"/>
                                  </p:stCondLst>
                                  <p:iterate>
                                    <p:tmAbs val="0"/>
                                  </p:iterate>
                                  <p:childTnLst>
                                    <p:set>
                                      <p:cBhvr>
                                        <p:cTn id="11" fill="hold"/>
                                        <p:tgtEl>
                                          <p:spTgt spid="581"/>
                                        </p:tgtEl>
                                        <p:attrNameLst>
                                          <p:attrName>style.visibility</p:attrName>
                                        </p:attrNameLst>
                                      </p:cBhvr>
                                      <p:to>
                                        <p:strVal val="visible"/>
                                      </p:to>
                                    </p:set>
                                    <p:anim calcmode="lin" valueType="num">
                                      <p:cBhvr>
                                        <p:cTn id="12" dur="1000" fill="hold"/>
                                        <p:tgtEl>
                                          <p:spTgt spid="581"/>
                                        </p:tgtEl>
                                        <p:attrNameLst>
                                          <p:attrName>ppt_x</p:attrName>
                                        </p:attrNameLst>
                                      </p:cBhvr>
                                      <p:tavLst>
                                        <p:tav tm="0">
                                          <p:val>
                                            <p:strVal val="0-#ppt_w/2"/>
                                          </p:val>
                                        </p:tav>
                                        <p:tav tm="100000">
                                          <p:val>
                                            <p:strVal val="#ppt_x"/>
                                          </p:val>
                                        </p:tav>
                                      </p:tavLst>
                                    </p:anim>
                                    <p:anim calcmode="lin" valueType="num">
                                      <p:cBhvr>
                                        <p:cTn id="13" dur="1000" fill="hold"/>
                                        <p:tgtEl>
                                          <p:spTgt spid="581"/>
                                        </p:tgtEl>
                                        <p:attrNameLst>
                                          <p:attrName>ppt_y</p:attrName>
                                        </p:attrNameLst>
                                      </p:cBhvr>
                                      <p:tavLst>
                                        <p:tav tm="0">
                                          <p:val>
                                            <p:strVal val="#ppt_y"/>
                                          </p:val>
                                        </p:tav>
                                        <p:tav tm="100000">
                                          <p:val>
                                            <p:strVal val="#ppt_y"/>
                                          </p:val>
                                        </p:tav>
                                      </p:tavLst>
                                    </p:anim>
                                  </p:childTnLst>
                                </p:cTn>
                              </p:par>
                            </p:childTnLst>
                          </p:cTn>
                        </p:par>
                        <p:par>
                          <p:cTn id="14" fill="hold">
                            <p:stCondLst>
                              <p:cond delay="4000"/>
                            </p:stCondLst>
                            <p:childTnLst>
                              <p:par>
                                <p:cTn id="15" presetID="2" presetClass="entr" presetSubtype="8" fill="hold" grpId="5" nodeType="afterEffect">
                                  <p:stCondLst>
                                    <p:cond delay="0"/>
                                  </p:stCondLst>
                                  <p:iterate>
                                    <p:tmAbs val="0"/>
                                  </p:iterate>
                                  <p:childTnLst>
                                    <p:set>
                                      <p:cBhvr>
                                        <p:cTn id="16" fill="hold"/>
                                        <p:tgtEl>
                                          <p:spTgt spid="582"/>
                                        </p:tgtEl>
                                        <p:attrNameLst>
                                          <p:attrName>style.visibility</p:attrName>
                                        </p:attrNameLst>
                                      </p:cBhvr>
                                      <p:to>
                                        <p:strVal val="visible"/>
                                      </p:to>
                                    </p:set>
                                    <p:anim calcmode="lin" valueType="num">
                                      <p:cBhvr>
                                        <p:cTn id="17" dur="1000" fill="hold"/>
                                        <p:tgtEl>
                                          <p:spTgt spid="582"/>
                                        </p:tgtEl>
                                        <p:attrNameLst>
                                          <p:attrName>ppt_x</p:attrName>
                                        </p:attrNameLst>
                                      </p:cBhvr>
                                      <p:tavLst>
                                        <p:tav tm="0">
                                          <p:val>
                                            <p:strVal val="0-#ppt_w/2"/>
                                          </p:val>
                                        </p:tav>
                                        <p:tav tm="100000">
                                          <p:val>
                                            <p:strVal val="#ppt_x"/>
                                          </p:val>
                                        </p:tav>
                                      </p:tavLst>
                                    </p:anim>
                                    <p:anim calcmode="lin" valueType="num">
                                      <p:cBhvr>
                                        <p:cTn id="18" dur="1000" fill="hold"/>
                                        <p:tgtEl>
                                          <p:spTgt spid="582"/>
                                        </p:tgtEl>
                                        <p:attrNameLst>
                                          <p:attrName>ppt_y</p:attrName>
                                        </p:attrNameLst>
                                      </p:cBhvr>
                                      <p:tavLst>
                                        <p:tav tm="0">
                                          <p:val>
                                            <p:strVal val="#ppt_y"/>
                                          </p:val>
                                        </p:tav>
                                        <p:tav tm="100000">
                                          <p:val>
                                            <p:strVal val="#ppt_y"/>
                                          </p:val>
                                        </p:tav>
                                      </p:tavLst>
                                    </p:anim>
                                  </p:childTnLst>
                                </p:cTn>
                              </p:par>
                            </p:childTnLst>
                          </p:cTn>
                        </p:par>
                        <p:par>
                          <p:cTn id="19" fill="hold">
                            <p:stCondLst>
                              <p:cond delay="5000"/>
                            </p:stCondLst>
                            <p:childTnLst>
                              <p:par>
                                <p:cTn id="20" presetID="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0-#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1+#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 grpId="1" animBg="1" advAuto="0"/>
      <p:bldP spid="581" grpId="4" animBg="1" advAuto="0"/>
      <p:bldP spid="582" grpId="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8th February 2024"/>
          <p:cNvSpPr txBox="1">
            <a:spLocks noGrp="1"/>
          </p:cNvSpPr>
          <p:nvPr>
            <p:ph type="body" sz="quarter" idx="1"/>
          </p:nvPr>
        </p:nvSpPr>
        <p:spPr>
          <a:xfrm>
            <a:off x="8454700" y="2110975"/>
            <a:ext cx="3231001" cy="805905"/>
          </a:xfrm>
          <a:prstGeom prst="rect">
            <a:avLst/>
          </a:prstGeom>
        </p:spPr>
        <p:txBody>
          <a:bodyPr anchor="ctr">
            <a:normAutofit fontScale="85000" lnSpcReduction="10000"/>
          </a:bodyPr>
          <a:lstStyle>
            <a:lvl1pPr marL="322325" indent="-214884" algn="ctr" defTabSz="859536">
              <a:defRPr sz="2632" u="sng"/>
            </a:lvl1pPr>
          </a:lstStyle>
          <a:p>
            <a:r>
              <a:t>8th February 2024</a:t>
            </a:r>
          </a:p>
        </p:txBody>
      </p:sp>
      <p:sp>
        <p:nvSpPr>
          <p:cNvPr id="585" name="Google Shape;292;p16"/>
          <p:cNvSpPr txBox="1">
            <a:spLocks noGrp="1"/>
          </p:cNvSpPr>
          <p:nvPr>
            <p:ph type="body" sz="quarter" idx="21"/>
          </p:nvPr>
        </p:nvSpPr>
        <p:spPr>
          <a:xfrm>
            <a:off x="8454700" y="2965754"/>
            <a:ext cx="3231001" cy="330082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0" indent="0" defTabSz="448055">
              <a:lnSpc>
                <a:spcPct val="100000"/>
              </a:lnSpc>
              <a:buClrTx/>
              <a:buSzTx/>
              <a:buFontTx/>
              <a:buNone/>
              <a:defRPr sz="2058">
                <a:latin typeface="Times Roman"/>
                <a:ea typeface="Times Roman"/>
                <a:cs typeface="Times Roman"/>
                <a:sym typeface="Times Roman"/>
              </a:defRPr>
            </a:lvl1pPr>
          </a:lstStyle>
          <a:p>
            <a:r>
              <a:t>On this day, as you can see in the image, the same crud operations are performed using an array of objects in JavaScript; additionally, the cart functionalities like you can change the quantity, and with changing the quantity, the total and grand total also change.</a:t>
            </a:r>
          </a:p>
        </p:txBody>
      </p:sp>
      <p:pic>
        <p:nvPicPr>
          <p:cNvPr id="586" name="Screenshot 2024-03-09 at 11.13.56 AM.png" descr="Screenshot 2024-03-09 at 11.13.56 AM.png"/>
          <p:cNvPicPr>
            <a:picLocks noChangeAspect="1"/>
          </p:cNvPicPr>
          <p:nvPr/>
        </p:nvPicPr>
        <p:blipFill>
          <a:blip r:embed="rId2"/>
          <a:stretch>
            <a:fillRect/>
          </a:stretch>
        </p:blipFill>
        <p:spPr>
          <a:xfrm>
            <a:off x="581686" y="1658125"/>
            <a:ext cx="7454915" cy="4409003"/>
          </a:xfrm>
          <a:prstGeom prst="rect">
            <a:avLst/>
          </a:prstGeom>
          <a:ln w="12700">
            <a:miter lim="400000"/>
          </a:ln>
        </p:spPr>
      </p:pic>
      <p:sp>
        <p:nvSpPr>
          <p:cNvPr id="587" name="4th WEEK TASKS ( 8th FEB )"/>
          <p:cNvSpPr txBox="1"/>
          <p:nvPr/>
        </p:nvSpPr>
        <p:spPr>
          <a:xfrm>
            <a:off x="419938" y="526291"/>
            <a:ext cx="10380494" cy="935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p>
            <a:pPr algn="ctr" defTabSz="841247">
              <a:lnSpc>
                <a:spcPct val="80000"/>
              </a:lnSpc>
              <a:defRPr sz="4600" b="1">
                <a:latin typeface="Roboto"/>
                <a:ea typeface="Roboto"/>
                <a:cs typeface="Roboto"/>
                <a:sym typeface="Roboto"/>
              </a:defRPr>
            </a:pPr>
            <a:r>
              <a:rPr>
                <a:solidFill>
                  <a:schemeClr val="accent3"/>
                </a:solidFill>
              </a:rPr>
              <a:t>4th</a:t>
            </a:r>
            <a:r>
              <a:t> WEEK </a:t>
            </a:r>
            <a:r>
              <a:rPr>
                <a:solidFill>
                  <a:schemeClr val="accent3"/>
                </a:solidFill>
              </a:rPr>
              <a:t>TASKS </a:t>
            </a:r>
            <a:r>
              <a:rPr>
                <a:solidFill>
                  <a:schemeClr val="accent1"/>
                </a:solidFill>
              </a:rPr>
              <a:t>( </a:t>
            </a:r>
            <a:r>
              <a:rPr u="sng"/>
              <a:t>8th FEB</a:t>
            </a:r>
            <a:r>
              <a:rPr>
                <a:solidFill>
                  <a:schemeClr val="accent1"/>
                </a:solidFill>
              </a:rPr>
              <a:t> )</a:t>
            </a:r>
            <a:r>
              <a:t> </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1" nodeType="afterEffect">
                                  <p:stCondLst>
                                    <p:cond delay="0"/>
                                  </p:stCondLst>
                                  <p:iterate>
                                    <p:tmAbs val="0"/>
                                  </p:iterate>
                                  <p:childTnLst>
                                    <p:set>
                                      <p:cBhvr>
                                        <p:cTn id="6" fill="hold"/>
                                        <p:tgtEl>
                                          <p:spTgt spid="587"/>
                                        </p:tgtEl>
                                        <p:attrNameLst>
                                          <p:attrName>style.visibility</p:attrName>
                                        </p:attrNameLst>
                                      </p:cBhvr>
                                      <p:to>
                                        <p:strVal val="visible"/>
                                      </p:to>
                                    </p:set>
                                    <p:anim calcmode="lin" valueType="num">
                                      <p:cBhvr>
                                        <p:cTn id="7" dur="3000" fill="hold"/>
                                        <p:tgtEl>
                                          <p:spTgt spid="587"/>
                                        </p:tgtEl>
                                        <p:attrNameLst>
                                          <p:attrName>ppt_w</p:attrName>
                                        </p:attrNameLst>
                                      </p:cBhvr>
                                      <p:tavLst>
                                        <p:tav tm="0" fmla="#ppt_w*sin(2.5*pi*$)">
                                          <p:val>
                                            <p:fltVal val="0"/>
                                          </p:val>
                                        </p:tav>
                                        <p:tav tm="100000">
                                          <p:val>
                                            <p:fltVal val="1"/>
                                          </p:val>
                                        </p:tav>
                                      </p:tavLst>
                                    </p:anim>
                                    <p:anim calcmode="lin" valueType="num">
                                      <p:cBhvr>
                                        <p:cTn id="8" dur="3000" fill="hold"/>
                                        <p:tgtEl>
                                          <p:spTgt spid="587"/>
                                        </p:tgtEl>
                                        <p:attrNameLst>
                                          <p:attrName>ppt_h</p:attrName>
                                        </p:attrNameLst>
                                      </p:cBhvr>
                                      <p:tavLst>
                                        <p:tav tm="0">
                                          <p:val>
                                            <p:strVal val="#ppt_h"/>
                                          </p:val>
                                        </p:tav>
                                        <p:tav tm="100000">
                                          <p:val>
                                            <p:strVal val="#ppt_h"/>
                                          </p:val>
                                        </p:tav>
                                      </p:tavLst>
                                    </p:anim>
                                  </p:childTnLst>
                                </p:cTn>
                              </p:par>
                            </p:childTnLst>
                          </p:cTn>
                        </p:par>
                        <p:par>
                          <p:cTn id="9" fill="hold">
                            <p:stCondLst>
                              <p:cond delay="3000"/>
                            </p:stCondLst>
                            <p:childTnLst>
                              <p:par>
                                <p:cTn id="10" presetID="19" presetClass="entr" presetSubtype="10" fill="hold" grpId="2" nodeType="afterEffect">
                                  <p:stCondLst>
                                    <p:cond delay="0"/>
                                  </p:stCondLst>
                                  <p:iterate>
                                    <p:tmAbs val="0"/>
                                  </p:iterate>
                                  <p:childTnLst>
                                    <p:set>
                                      <p:cBhvr>
                                        <p:cTn id="11" fill="hold"/>
                                        <p:tgtEl>
                                          <p:spTgt spid="586"/>
                                        </p:tgtEl>
                                        <p:attrNameLst>
                                          <p:attrName>style.visibility</p:attrName>
                                        </p:attrNameLst>
                                      </p:cBhvr>
                                      <p:to>
                                        <p:strVal val="visible"/>
                                      </p:to>
                                    </p:set>
                                    <p:anim calcmode="lin" valueType="num">
                                      <p:cBhvr>
                                        <p:cTn id="12" dur="1000" fill="hold"/>
                                        <p:tgtEl>
                                          <p:spTgt spid="586"/>
                                        </p:tgtEl>
                                        <p:attrNameLst>
                                          <p:attrName>ppt_w</p:attrName>
                                        </p:attrNameLst>
                                      </p:cBhvr>
                                      <p:tavLst>
                                        <p:tav tm="0" fmla="#ppt_w*sin(2.5*pi*$)">
                                          <p:val>
                                            <p:fltVal val="0"/>
                                          </p:val>
                                        </p:tav>
                                        <p:tav tm="100000">
                                          <p:val>
                                            <p:fltVal val="1"/>
                                          </p:val>
                                        </p:tav>
                                      </p:tavLst>
                                    </p:anim>
                                    <p:anim calcmode="lin" valueType="num">
                                      <p:cBhvr>
                                        <p:cTn id="13" dur="1000" fill="hold"/>
                                        <p:tgtEl>
                                          <p:spTgt spid="586"/>
                                        </p:tgtEl>
                                        <p:attrNameLst>
                                          <p:attrName>ppt_h</p:attrName>
                                        </p:attrNameLst>
                                      </p:cBhvr>
                                      <p:tavLst>
                                        <p:tav tm="0">
                                          <p:val>
                                            <p:strVal val="#ppt_h"/>
                                          </p:val>
                                        </p:tav>
                                        <p:tav tm="100000">
                                          <p:val>
                                            <p:strVal val="#ppt_h"/>
                                          </p:val>
                                        </p:tav>
                                      </p:tavLst>
                                    </p:anim>
                                  </p:childTnLst>
                                </p:cTn>
                              </p:par>
                            </p:childTnLst>
                          </p:cTn>
                        </p:par>
                        <p:par>
                          <p:cTn id="14" fill="hold">
                            <p:stCondLst>
                              <p:cond delay="4000"/>
                            </p:stCondLst>
                            <p:childTnLst>
                              <p:par>
                                <p:cTn id="15" presetID="19" presetClass="entr" presetSubtype="10" fill="hold" grpId="3" nodeType="afterEffect">
                                  <p:stCondLst>
                                    <p:cond delay="0"/>
                                  </p:stCondLst>
                                  <p:iterate>
                                    <p:tmAbs val="0"/>
                                  </p:iterate>
                                  <p:childTnLst>
                                    <p:set>
                                      <p:cBhvr>
                                        <p:cTn id="16" fill="hold"/>
                                        <p:tgtEl>
                                          <p:spTgt spid="584"/>
                                        </p:tgtEl>
                                        <p:attrNameLst>
                                          <p:attrName>style.visibility</p:attrName>
                                        </p:attrNameLst>
                                      </p:cBhvr>
                                      <p:to>
                                        <p:strVal val="visible"/>
                                      </p:to>
                                    </p:set>
                                    <p:anim calcmode="lin" valueType="num">
                                      <p:cBhvr>
                                        <p:cTn id="17" dur="1000" fill="hold"/>
                                        <p:tgtEl>
                                          <p:spTgt spid="584"/>
                                        </p:tgtEl>
                                        <p:attrNameLst>
                                          <p:attrName>ppt_w</p:attrName>
                                        </p:attrNameLst>
                                      </p:cBhvr>
                                      <p:tavLst>
                                        <p:tav tm="0" fmla="#ppt_w*sin(2.5*pi*$)">
                                          <p:val>
                                            <p:fltVal val="0"/>
                                          </p:val>
                                        </p:tav>
                                        <p:tav tm="100000">
                                          <p:val>
                                            <p:fltVal val="1"/>
                                          </p:val>
                                        </p:tav>
                                      </p:tavLst>
                                    </p:anim>
                                    <p:anim calcmode="lin" valueType="num">
                                      <p:cBhvr>
                                        <p:cTn id="18" dur="1000" fill="hold"/>
                                        <p:tgtEl>
                                          <p:spTgt spid="584"/>
                                        </p:tgtEl>
                                        <p:attrNameLst>
                                          <p:attrName>ppt_h</p:attrName>
                                        </p:attrNameLst>
                                      </p:cBhvr>
                                      <p:tavLst>
                                        <p:tav tm="0">
                                          <p:val>
                                            <p:strVal val="#ppt_h"/>
                                          </p:val>
                                        </p:tav>
                                        <p:tav tm="100000">
                                          <p:val>
                                            <p:strVal val="#ppt_h"/>
                                          </p:val>
                                        </p:tav>
                                      </p:tavLst>
                                    </p:anim>
                                  </p:childTnLst>
                                </p:cTn>
                              </p:par>
                            </p:childTnLst>
                          </p:cTn>
                        </p:par>
                        <p:par>
                          <p:cTn id="19" fill="hold">
                            <p:stCondLst>
                              <p:cond delay="5000"/>
                            </p:stCondLst>
                            <p:childTnLst>
                              <p:par>
                                <p:cTn id="20" presetID="19" presetClass="entr" presetSubtype="10" fill="hold" grpId="4" nodeType="afterEffect">
                                  <p:stCondLst>
                                    <p:cond delay="0"/>
                                  </p:stCondLst>
                                  <p:iterate>
                                    <p:tmAbs val="0"/>
                                  </p:iterate>
                                  <p:childTnLst>
                                    <p:set>
                                      <p:cBhvr>
                                        <p:cTn id="21" fill="hold"/>
                                        <p:tgtEl>
                                          <p:spTgt spid="585"/>
                                        </p:tgtEl>
                                        <p:attrNameLst>
                                          <p:attrName>style.visibility</p:attrName>
                                        </p:attrNameLst>
                                      </p:cBhvr>
                                      <p:to>
                                        <p:strVal val="visible"/>
                                      </p:to>
                                    </p:set>
                                    <p:anim calcmode="lin" valueType="num">
                                      <p:cBhvr>
                                        <p:cTn id="22" dur="1000" fill="hold"/>
                                        <p:tgtEl>
                                          <p:spTgt spid="585"/>
                                        </p:tgtEl>
                                        <p:attrNameLst>
                                          <p:attrName>ppt_w</p:attrName>
                                        </p:attrNameLst>
                                      </p:cBhvr>
                                      <p:tavLst>
                                        <p:tav tm="0" fmla="#ppt_w*sin(2.5*pi*$)">
                                          <p:val>
                                            <p:fltVal val="0"/>
                                          </p:val>
                                        </p:tav>
                                        <p:tav tm="100000">
                                          <p:val>
                                            <p:fltVal val="1"/>
                                          </p:val>
                                        </p:tav>
                                      </p:tavLst>
                                    </p:anim>
                                    <p:anim calcmode="lin" valueType="num">
                                      <p:cBhvr>
                                        <p:cTn id="23" dur="1000" fill="hold"/>
                                        <p:tgtEl>
                                          <p:spTgt spid="58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 grpId="3" animBg="1" advAuto="0"/>
      <p:bldP spid="585" grpId="4" animBg="1" advAuto="0"/>
      <p:bldP spid="586" grpId="2" animBg="1" advAuto="0"/>
      <p:bldP spid="587" grpId="1"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On this day, a mini-exam was given based on HTML, JavaScript, Bootstrap, and CSS. In this task, we have to create the ticket booking lookalike BookMyShow, in which, on selecting a ticket, ticket details and price are shown on the right side of the table."/>
          <p:cNvSpPr txBox="1">
            <a:spLocks noGrp="1"/>
          </p:cNvSpPr>
          <p:nvPr>
            <p:ph type="title"/>
          </p:nvPr>
        </p:nvSpPr>
        <p:spPr>
          <a:xfrm>
            <a:off x="7465457" y="1617806"/>
            <a:ext cx="4098362" cy="3847950"/>
          </a:xfrm>
          <a:prstGeom prst="rect">
            <a:avLst/>
          </a:prstGeom>
        </p:spPr>
        <p:txBody>
          <a:bodyPr/>
          <a:lstStyle>
            <a:lvl1pPr algn="l" defTabSz="429768">
              <a:lnSpc>
                <a:spcPct val="100000"/>
              </a:lnSpc>
              <a:defRPr sz="1786" b="0">
                <a:latin typeface="Times Roman"/>
                <a:ea typeface="Times Roman"/>
                <a:cs typeface="Times Roman"/>
                <a:sym typeface="Times Roman"/>
              </a:defRPr>
            </a:lvl1pPr>
          </a:lstStyle>
          <a:p>
            <a:r>
              <a:t>On this day, a mini-exam was given based on HTML, JavaScript, Bootstrap, and CSS. In this task, we have to create the ticket booking lookalike BookMyShow, in which, on selecting a ticket, ticket details and price are shown on the right side of the table. And after selecting the ticket and clicking on the book now button, the total ticket price should be popped up, and if not selected, and then you click on the book now button, a pop-up window will pop up, which says at least one ticket should be popped up.</a:t>
            </a:r>
          </a:p>
        </p:txBody>
      </p:sp>
      <p:sp>
        <p:nvSpPr>
          <p:cNvPr id="590" name="9th February 2024 ( Mini Exam )"/>
          <p:cNvSpPr txBox="1">
            <a:spLocks noGrp="1"/>
          </p:cNvSpPr>
          <p:nvPr>
            <p:ph type="body" sz="quarter" idx="1"/>
          </p:nvPr>
        </p:nvSpPr>
        <p:spPr>
          <a:xfrm>
            <a:off x="8165320" y="5830972"/>
            <a:ext cx="3754501" cy="717901"/>
          </a:xfrm>
          <a:prstGeom prst="rect">
            <a:avLst/>
          </a:prstGeom>
        </p:spPr>
        <p:txBody>
          <a:bodyPr>
            <a:normAutofit fontScale="92500" lnSpcReduction="10000"/>
          </a:bodyPr>
          <a:lstStyle/>
          <a:p>
            <a:pPr marL="318897" indent="-212597" algn="ctr" defTabSz="850391">
              <a:defRPr sz="1860">
                <a:solidFill>
                  <a:schemeClr val="accent1"/>
                </a:solidFill>
              </a:defRPr>
            </a:pPr>
            <a:r>
              <a:rPr u="sng"/>
              <a:t>9th</a:t>
            </a:r>
            <a:r>
              <a:t> </a:t>
            </a:r>
            <a:r>
              <a:rPr u="sng"/>
              <a:t>February</a:t>
            </a:r>
            <a:r>
              <a:t> </a:t>
            </a:r>
            <a:r>
              <a:rPr u="sng"/>
              <a:t>2024</a:t>
            </a:r>
            <a:r>
              <a:t> ( </a:t>
            </a:r>
            <a:r>
              <a:rPr u="sng"/>
              <a:t>Mini</a:t>
            </a:r>
            <a:r>
              <a:t> </a:t>
            </a:r>
            <a:r>
              <a:rPr u="sng"/>
              <a:t>Exam</a:t>
            </a:r>
            <a:r>
              <a:t> )</a:t>
            </a:r>
          </a:p>
        </p:txBody>
      </p:sp>
      <p:sp>
        <p:nvSpPr>
          <p:cNvPr id="591" name="4th WEEK TASKS ( 9th FEB )"/>
          <p:cNvSpPr txBox="1"/>
          <p:nvPr/>
        </p:nvSpPr>
        <p:spPr>
          <a:xfrm>
            <a:off x="932403" y="736983"/>
            <a:ext cx="10380494" cy="935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p>
            <a:pPr algn="ctr" defTabSz="841247">
              <a:lnSpc>
                <a:spcPct val="80000"/>
              </a:lnSpc>
              <a:defRPr sz="4600" b="1">
                <a:latin typeface="Roboto"/>
                <a:ea typeface="Roboto"/>
                <a:cs typeface="Roboto"/>
                <a:sym typeface="Roboto"/>
              </a:defRPr>
            </a:pPr>
            <a:r>
              <a:rPr>
                <a:solidFill>
                  <a:schemeClr val="accent3"/>
                </a:solidFill>
              </a:rPr>
              <a:t>4th</a:t>
            </a:r>
            <a:r>
              <a:t> WEEK </a:t>
            </a:r>
            <a:r>
              <a:rPr>
                <a:solidFill>
                  <a:schemeClr val="accent3"/>
                </a:solidFill>
              </a:rPr>
              <a:t>TASKS </a:t>
            </a:r>
            <a:r>
              <a:rPr>
                <a:solidFill>
                  <a:schemeClr val="accent1"/>
                </a:solidFill>
              </a:rPr>
              <a:t>( </a:t>
            </a:r>
            <a:r>
              <a:rPr u="sng"/>
              <a:t>9th FEB</a:t>
            </a:r>
            <a:r>
              <a:rPr>
                <a:solidFill>
                  <a:schemeClr val="accent1"/>
                </a:solidFill>
              </a:rPr>
              <a:t> )</a:t>
            </a:r>
            <a:r>
              <a:t> </a:t>
            </a:r>
          </a:p>
        </p:txBody>
      </p:sp>
      <p:pic>
        <p:nvPicPr>
          <p:cNvPr id="3" name="Picture 2">
            <a:extLst>
              <a:ext uri="{FF2B5EF4-FFF2-40B4-BE49-F238E27FC236}">
                <a16:creationId xmlns:a16="http://schemas.microsoft.com/office/drawing/2014/main" id="{A21BD223-9788-DB84-F015-3BD2D7C8CD1C}"/>
              </a:ext>
            </a:extLst>
          </p:cNvPr>
          <p:cNvPicPr>
            <a:picLocks noChangeAspect="1"/>
          </p:cNvPicPr>
          <p:nvPr/>
        </p:nvPicPr>
        <p:blipFill>
          <a:blip r:embed="rId2"/>
          <a:stretch>
            <a:fillRect/>
          </a:stretch>
        </p:blipFill>
        <p:spPr>
          <a:xfrm>
            <a:off x="889194" y="1782521"/>
            <a:ext cx="6493739" cy="36832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591"/>
                                        </p:tgtEl>
                                        <p:attrNameLst>
                                          <p:attrName>style.visibility</p:attrName>
                                        </p:attrNameLst>
                                      </p:cBhvr>
                                      <p:to>
                                        <p:strVal val="visible"/>
                                      </p:to>
                                    </p:set>
                                    <p:animEffect transition="in" filter="wipe(left)">
                                      <p:cBhvr>
                                        <p:cTn id="7" dur="3000"/>
                                        <p:tgtEl>
                                          <p:spTgt spid="591"/>
                                        </p:tgtEl>
                                      </p:cBhvr>
                                    </p:animEffect>
                                  </p:childTnLst>
                                </p:cTn>
                              </p:par>
                            </p:childTnLst>
                          </p:cTn>
                        </p:par>
                        <p:par>
                          <p:cTn id="8" fill="hold">
                            <p:stCondLst>
                              <p:cond delay="3000"/>
                            </p:stCondLst>
                            <p:childTnLst>
                              <p:par>
                                <p:cTn id="9" presetID="22" presetClass="entr" presetSubtype="8" fill="hold" grpId="2" nodeType="afterEffect">
                                  <p:stCondLst>
                                    <p:cond delay="0"/>
                                  </p:stCondLst>
                                  <p:iterate>
                                    <p:tmAbs val="0"/>
                                  </p:iterate>
                                  <p:childTnLst>
                                    <p:set>
                                      <p:cBhvr>
                                        <p:cTn id="10" fill="hold"/>
                                        <p:tgtEl>
                                          <p:spTgt spid="590"/>
                                        </p:tgtEl>
                                        <p:attrNameLst>
                                          <p:attrName>style.visibility</p:attrName>
                                        </p:attrNameLst>
                                      </p:cBhvr>
                                      <p:to>
                                        <p:strVal val="visible"/>
                                      </p:to>
                                    </p:set>
                                    <p:animEffect transition="in" filter="wipe(left)">
                                      <p:cBhvr>
                                        <p:cTn id="11" dur="1000"/>
                                        <p:tgtEl>
                                          <p:spTgt spid="590"/>
                                        </p:tgtEl>
                                      </p:cBhvr>
                                    </p:animEffect>
                                  </p:childTnLst>
                                </p:cTn>
                              </p:par>
                            </p:childTnLst>
                          </p:cTn>
                        </p:par>
                        <p:par>
                          <p:cTn id="12" fill="hold">
                            <p:stCondLst>
                              <p:cond delay="4000"/>
                            </p:stCondLst>
                            <p:childTnLst>
                              <p:par>
                                <p:cTn id="13" presetID="22" presetClass="entr" presetSubtype="8" fill="hold" grpId="4" nodeType="afterEffect">
                                  <p:stCondLst>
                                    <p:cond delay="0"/>
                                  </p:stCondLst>
                                  <p:iterate>
                                    <p:tmAbs val="0"/>
                                  </p:iterate>
                                  <p:childTnLst>
                                    <p:set>
                                      <p:cBhvr>
                                        <p:cTn id="14" fill="hold"/>
                                        <p:tgtEl>
                                          <p:spTgt spid="589"/>
                                        </p:tgtEl>
                                        <p:attrNameLst>
                                          <p:attrName>style.visibility</p:attrName>
                                        </p:attrNameLst>
                                      </p:cBhvr>
                                      <p:to>
                                        <p:strVal val="visible"/>
                                      </p:to>
                                    </p:set>
                                    <p:animEffect transition="in" filter="wipe(left)">
                                      <p:cBhvr>
                                        <p:cTn id="15" dur="1000"/>
                                        <p:tgtEl>
                                          <p:spTgt spid="589"/>
                                        </p:tgtEl>
                                      </p:cBhvr>
                                    </p:animEffect>
                                  </p:childTnLst>
                                </p:cTn>
                              </p:par>
                              <p:par>
                                <p:cTn id="16" presetID="16" presetClass="entr" presetSubtype="37"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out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 grpId="4" animBg="1" advAuto="0"/>
      <p:bldP spid="590" grpId="2" animBg="1" advAuto="0"/>
      <p:bldP spid="591" grpId="1"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5th WEEK TASKS ( 12th FEB  )"/>
          <p:cNvSpPr txBox="1"/>
          <p:nvPr/>
        </p:nvSpPr>
        <p:spPr>
          <a:xfrm>
            <a:off x="673834" y="34350"/>
            <a:ext cx="10916933" cy="12702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p>
            <a:pPr algn="ctr">
              <a:lnSpc>
                <a:spcPct val="80000"/>
              </a:lnSpc>
              <a:defRPr sz="5000" b="1">
                <a:latin typeface="Roboto"/>
                <a:ea typeface="Roboto"/>
                <a:cs typeface="Roboto"/>
                <a:sym typeface="Roboto"/>
              </a:defRPr>
            </a:pPr>
            <a:r>
              <a:rPr dirty="0">
                <a:solidFill>
                  <a:schemeClr val="accent3"/>
                </a:solidFill>
              </a:rPr>
              <a:t>5th</a:t>
            </a:r>
            <a:r>
              <a:rPr dirty="0"/>
              <a:t> WEEK </a:t>
            </a:r>
            <a:r>
              <a:rPr dirty="0">
                <a:solidFill>
                  <a:schemeClr val="accent3"/>
                </a:solidFill>
              </a:rPr>
              <a:t>TASKS </a:t>
            </a:r>
            <a:r>
              <a:rPr dirty="0">
                <a:solidFill>
                  <a:schemeClr val="accent1"/>
                </a:solidFill>
              </a:rPr>
              <a:t>( </a:t>
            </a:r>
            <a:r>
              <a:rPr u="sng" dirty="0"/>
              <a:t>12th FEB</a:t>
            </a:r>
            <a:r>
              <a:rPr dirty="0">
                <a:solidFill>
                  <a:schemeClr val="accent1"/>
                </a:solidFill>
              </a:rPr>
              <a:t>  )</a:t>
            </a:r>
            <a:r>
              <a:rPr dirty="0"/>
              <a:t> </a:t>
            </a:r>
          </a:p>
        </p:txBody>
      </p:sp>
      <p:pic>
        <p:nvPicPr>
          <p:cNvPr id="595" name="Screenshot 2024-03-10 at 1.05.37 AM.png" descr="Screenshot 2024-03-10 at 1.05.37 AM.png"/>
          <p:cNvPicPr>
            <a:picLocks noChangeAspect="1"/>
          </p:cNvPicPr>
          <p:nvPr/>
        </p:nvPicPr>
        <p:blipFill>
          <a:blip r:embed="rId2"/>
          <a:stretch>
            <a:fillRect/>
          </a:stretch>
        </p:blipFill>
        <p:spPr>
          <a:xfrm>
            <a:off x="1147712" y="4215705"/>
            <a:ext cx="4066337" cy="1748629"/>
          </a:xfrm>
          <a:prstGeom prst="rect">
            <a:avLst/>
          </a:prstGeom>
          <a:ln w="12700">
            <a:miter lim="400000"/>
          </a:ln>
        </p:spPr>
      </p:pic>
      <p:pic>
        <p:nvPicPr>
          <p:cNvPr id="598" name="Screenshot 2024-03-10 at 1.07.31 AM.png" descr="Screenshot 2024-03-10 at 1.07.31 AM.png"/>
          <p:cNvPicPr>
            <a:picLocks noChangeAspect="1"/>
          </p:cNvPicPr>
          <p:nvPr/>
        </p:nvPicPr>
        <p:blipFill>
          <a:blip r:embed="rId3"/>
          <a:stretch>
            <a:fillRect/>
          </a:stretch>
        </p:blipFill>
        <p:spPr>
          <a:xfrm>
            <a:off x="5873745" y="2786112"/>
            <a:ext cx="2140613" cy="2835970"/>
          </a:xfrm>
          <a:prstGeom prst="rect">
            <a:avLst/>
          </a:prstGeom>
          <a:ln w="12700">
            <a:miter lim="400000"/>
          </a:ln>
        </p:spPr>
      </p:pic>
      <p:sp>
        <p:nvSpPr>
          <p:cNvPr id="599" name="Google Shape;396;p24"/>
          <p:cNvSpPr txBox="1"/>
          <p:nvPr/>
        </p:nvSpPr>
        <p:spPr>
          <a:xfrm>
            <a:off x="1561172" y="1554986"/>
            <a:ext cx="9906241" cy="1113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fontScale="85000" lnSpcReduction="10000"/>
          </a:bodyPr>
          <a:lstStyle/>
          <a:p>
            <a:pPr defTabSz="804672">
              <a:spcBef>
                <a:spcPts val="1800"/>
              </a:spcBef>
              <a:buClr>
                <a:srgbClr val="FFFFFF"/>
              </a:buClr>
              <a:buFont typeface="Helvetica"/>
              <a:defRPr sz="1936" spc="-16">
                <a:latin typeface="Roboto Mono"/>
                <a:ea typeface="Roboto Mono"/>
                <a:cs typeface="Roboto Mono"/>
                <a:sym typeface="Roboto Mono"/>
              </a:defRPr>
            </a:pPr>
            <a:r>
              <a:rPr u="sng" dirty="0">
                <a:solidFill>
                  <a:schemeClr val="accent2"/>
                </a:solidFill>
              </a:rPr>
              <a:t>1</a:t>
            </a:r>
            <a:r>
              <a:rPr lang="en-IN" u="sng" dirty="0">
                <a:solidFill>
                  <a:schemeClr val="accent2"/>
                </a:solidFill>
              </a:rPr>
              <a:t>2</a:t>
            </a:r>
            <a:r>
              <a:rPr u="sng" dirty="0" err="1">
                <a:solidFill>
                  <a:schemeClr val="accent2"/>
                </a:solidFill>
              </a:rPr>
              <a:t>th</a:t>
            </a:r>
            <a:r>
              <a:rPr u="sng" dirty="0">
                <a:solidFill>
                  <a:schemeClr val="accent2"/>
                </a:solidFill>
              </a:rPr>
              <a:t> February 2024 </a:t>
            </a:r>
            <a:r>
              <a:rPr dirty="0"/>
              <a:t>: On this day, there are multiple tasks assigned in which different jQuery plugins and functions are used, like </a:t>
            </a:r>
            <a:r>
              <a:rPr dirty="0" err="1"/>
              <a:t>addClass</a:t>
            </a:r>
            <a:r>
              <a:rPr dirty="0"/>
              <a:t>, on-click events using jQuery event handling, appending data to particular tags, and many more.</a:t>
            </a:r>
          </a:p>
        </p:txBody>
      </p:sp>
      <p:pic>
        <p:nvPicPr>
          <p:cNvPr id="3" name="Picture 2">
            <a:extLst>
              <a:ext uri="{FF2B5EF4-FFF2-40B4-BE49-F238E27FC236}">
                <a16:creationId xmlns:a16="http://schemas.microsoft.com/office/drawing/2014/main" id="{AE3CE69E-8F42-CDD8-364C-F846F493E208}"/>
              </a:ext>
            </a:extLst>
          </p:cNvPr>
          <p:cNvPicPr>
            <a:picLocks noChangeAspect="1"/>
          </p:cNvPicPr>
          <p:nvPr/>
        </p:nvPicPr>
        <p:blipFill>
          <a:blip r:embed="rId4"/>
          <a:stretch>
            <a:fillRect/>
          </a:stretch>
        </p:blipFill>
        <p:spPr>
          <a:xfrm>
            <a:off x="1147711" y="2668225"/>
            <a:ext cx="4066337" cy="1395887"/>
          </a:xfrm>
          <a:prstGeom prst="rect">
            <a:avLst/>
          </a:prstGeom>
        </p:spPr>
      </p:pic>
      <p:pic>
        <p:nvPicPr>
          <p:cNvPr id="5" name="Picture 4">
            <a:extLst>
              <a:ext uri="{FF2B5EF4-FFF2-40B4-BE49-F238E27FC236}">
                <a16:creationId xmlns:a16="http://schemas.microsoft.com/office/drawing/2014/main" id="{CB3FF2A9-860D-1B67-1439-6F9F95F31DA3}"/>
              </a:ext>
            </a:extLst>
          </p:cNvPr>
          <p:cNvPicPr>
            <a:picLocks noChangeAspect="1"/>
          </p:cNvPicPr>
          <p:nvPr/>
        </p:nvPicPr>
        <p:blipFill>
          <a:blip r:embed="rId5"/>
          <a:stretch>
            <a:fillRect/>
          </a:stretch>
        </p:blipFill>
        <p:spPr>
          <a:xfrm>
            <a:off x="8262987" y="2806928"/>
            <a:ext cx="3093635" cy="2794337"/>
          </a:xfrm>
          <a:prstGeom prst="rect">
            <a:avLst/>
          </a:prstGeom>
        </p:spPr>
      </p:pic>
    </p:spTree>
  </p:cSld>
  <p:clrMapOvr>
    <a:masterClrMapping/>
  </p:clrMapOvr>
  <p:transition spd="slow">
    <p:wip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6" presetClass="entr" presetSubtype="8" fill="hold" grpId="1" nodeType="afterEffect">
                                  <p:stCondLst>
                                    <p:cond delay="0"/>
                                  </p:stCondLst>
                                  <p:iterate type="lt">
                                    <p:tmAbs val="0"/>
                                  </p:iterate>
                                  <p:childTnLst>
                                    <p:set>
                                      <p:cBhvr>
                                        <p:cTn id="6" fill="hold"/>
                                        <p:tgtEl>
                                          <p:spTgt spid="594"/>
                                        </p:tgtEl>
                                        <p:attrNameLst>
                                          <p:attrName>style.visibility</p:attrName>
                                        </p:attrNameLst>
                                      </p:cBhvr>
                                      <p:to>
                                        <p:strVal val="visible"/>
                                      </p:to>
                                    </p:set>
                                    <p:animEffect transition="in" filter="wipe(down)">
                                      <p:cBhvr>
                                        <p:cTn id="7" dur="725">
                                          <p:stCondLst>
                                            <p:cond delay="0"/>
                                          </p:stCondLst>
                                        </p:cTn>
                                        <p:tgtEl>
                                          <p:spTgt spid="594"/>
                                        </p:tgtEl>
                                      </p:cBhvr>
                                    </p:animEffect>
                                    <p:anim calcmode="lin" valueType="num">
                                      <p:cBhvr>
                                        <p:cTn id="8" dur="2278" fill="hold" tmFilter="0,0; 0.14,0.36; 0.43,0.73; 0.71,0.91; 1.0,1.0">
                                          <p:stCondLst>
                                            <p:cond delay="0"/>
                                          </p:stCondLst>
                                        </p:cTn>
                                        <p:tgtEl>
                                          <p:spTgt spid="594"/>
                                        </p:tgtEl>
                                        <p:attrNameLst>
                                          <p:attrName>ppt_x</p:attrName>
                                        </p:attrNameLst>
                                      </p:cBhvr>
                                      <p:tavLst>
                                        <p:tav tm="0">
                                          <p:val>
                                            <p:strVal val="#ppt_x-0.25"/>
                                          </p:val>
                                        </p:tav>
                                        <p:tav tm="100000">
                                          <p:val>
                                            <p:strVal val="#ppt_x"/>
                                          </p:val>
                                        </p:tav>
                                      </p:tavLst>
                                    </p:anim>
                                    <p:anim calcmode="lin" valueType="num">
                                      <p:cBhvr>
                                        <p:cTn id="9" dur="830" fill="hold" tmFilter="0.0,0.0; 0.25,0.07; 0.50,0.2; 0.75,0.467; 1.0,1.0">
                                          <p:stCondLst>
                                            <p:cond delay="0"/>
                                          </p:stCondLst>
                                        </p:cTn>
                                        <p:tgtEl>
                                          <p:spTgt spid="594"/>
                                        </p:tgtEl>
                                        <p:attrNameLst>
                                          <p:attrName>ppt_y</p:attrName>
                                        </p:attrNameLst>
                                      </p:cBhvr>
                                      <p:tavLst>
                                        <p:tav tm="0" fmla="#ppt_y-sin(pi*$)/3">
                                          <p:val>
                                            <p:fltVal val="0.5"/>
                                          </p:val>
                                        </p:tav>
                                        <p:tav tm="100000">
                                          <p:val>
                                            <p:fltVal val="1"/>
                                          </p:val>
                                        </p:tav>
                                      </p:tavLst>
                                    </p:anim>
                                    <p:anim calcmode="lin" valueType="num">
                                      <p:cBhvr>
                                        <p:cTn id="10" dur="830" fill="hold" tmFilter="0, 0; 0.125,0.2665; 0.25,0.4; 0.375,0.465; 0.5,0.5;  0.625,0.535; 0.75,0.6; 0.875,0.7335; 1,1">
                                          <p:stCondLst>
                                            <p:cond delay="830"/>
                                          </p:stCondLst>
                                        </p:cTn>
                                        <p:tgtEl>
                                          <p:spTgt spid="594"/>
                                        </p:tgtEl>
                                        <p:attrNameLst>
                                          <p:attrName>ppt_y</p:attrName>
                                        </p:attrNameLst>
                                      </p:cBhvr>
                                      <p:tavLst>
                                        <p:tav tm="0" fmla="#ppt_y-sin(pi*$)/9">
                                          <p:val>
                                            <p:fltVal val="0"/>
                                          </p:val>
                                        </p:tav>
                                        <p:tav tm="100000">
                                          <p:val>
                                            <p:fltVal val="1"/>
                                          </p:val>
                                        </p:tav>
                                      </p:tavLst>
                                    </p:anim>
                                    <p:anim calcmode="lin" valueType="num">
                                      <p:cBhvr>
                                        <p:cTn id="11" dur="415" fill="hold" tmFilter="0, 0; 0.125,0.2665; 0.25,0.4; 0.375,0.465; 0.5,0.5;  0.625,0.535; 0.75,0.6; 0.875,0.7335; 1,1">
                                          <p:stCondLst>
                                            <p:cond delay="1655"/>
                                          </p:stCondLst>
                                        </p:cTn>
                                        <p:tgtEl>
                                          <p:spTgt spid="594"/>
                                        </p:tgtEl>
                                        <p:attrNameLst>
                                          <p:attrName>ppt_y</p:attrName>
                                        </p:attrNameLst>
                                      </p:cBhvr>
                                      <p:tavLst>
                                        <p:tav tm="0" fmla="#ppt_y-sin(pi*$)/27">
                                          <p:val>
                                            <p:fltVal val="0"/>
                                          </p:val>
                                        </p:tav>
                                        <p:tav tm="100000">
                                          <p:val>
                                            <p:fltVal val="1"/>
                                          </p:val>
                                        </p:tav>
                                      </p:tavLst>
                                    </p:anim>
                                    <p:anim calcmode="lin" valueType="num">
                                      <p:cBhvr>
                                        <p:cTn id="12" dur="205" fill="hold" tmFilter="0, 0; 0.125,0.2665; 0.25,0.4; 0.375,0.465; 0.5,0.5;  0.625,0.535; 0.75,0.6; 0.875,0.7335; 1,1">
                                          <p:stCondLst>
                                            <p:cond delay="2070"/>
                                          </p:stCondLst>
                                        </p:cTn>
                                        <p:tgtEl>
                                          <p:spTgt spid="594"/>
                                        </p:tgtEl>
                                        <p:attrNameLst>
                                          <p:attrName>ppt_y</p:attrName>
                                        </p:attrNameLst>
                                      </p:cBhvr>
                                      <p:tavLst>
                                        <p:tav tm="0" fmla="#ppt_y-sin(pi*$)/81">
                                          <p:val>
                                            <p:fltVal val="0"/>
                                          </p:val>
                                        </p:tav>
                                        <p:tav tm="100000">
                                          <p:val>
                                            <p:fltVal val="1"/>
                                          </p:val>
                                        </p:tav>
                                      </p:tavLst>
                                    </p:anim>
                                    <p:animScale>
                                      <p:cBhvr>
                                        <p:cTn id="13" dur="32" fill="hold">
                                          <p:stCondLst>
                                            <p:cond delay="812"/>
                                          </p:stCondLst>
                                        </p:cTn>
                                        <p:tgtEl>
                                          <p:spTgt spid="594"/>
                                        </p:tgtEl>
                                      </p:cBhvr>
                                      <p:to x="100000" y="60000"/>
                                    </p:animScale>
                                    <p:animScale>
                                      <p:cBhvr>
                                        <p:cTn id="14" dur="207" decel="50000" fill="hold">
                                          <p:stCondLst>
                                            <p:cond delay="845"/>
                                          </p:stCondLst>
                                        </p:cTn>
                                        <p:tgtEl>
                                          <p:spTgt spid="594"/>
                                        </p:tgtEl>
                                      </p:cBhvr>
                                      <p:to x="100000" y="100000"/>
                                    </p:animScale>
                                    <p:animScale>
                                      <p:cBhvr>
                                        <p:cTn id="15" dur="32" decel="50000" fill="hold">
                                          <p:stCondLst>
                                            <p:cond delay="1640"/>
                                          </p:stCondLst>
                                        </p:cTn>
                                        <p:tgtEl>
                                          <p:spTgt spid="594"/>
                                        </p:tgtEl>
                                      </p:cBhvr>
                                      <p:to x="100000" y="80000"/>
                                    </p:animScale>
                                    <p:animScale>
                                      <p:cBhvr>
                                        <p:cTn id="16" dur="207" decel="50000" fill="hold">
                                          <p:stCondLst>
                                            <p:cond delay="1672"/>
                                          </p:stCondLst>
                                        </p:cTn>
                                        <p:tgtEl>
                                          <p:spTgt spid="594"/>
                                        </p:tgtEl>
                                      </p:cBhvr>
                                      <p:to x="100000" y="100000"/>
                                    </p:animScale>
                                    <p:animScale>
                                      <p:cBhvr>
                                        <p:cTn id="17" dur="32" decel="50000" fill="hold">
                                          <p:stCondLst>
                                            <p:cond delay="2053"/>
                                          </p:stCondLst>
                                        </p:cTn>
                                        <p:tgtEl>
                                          <p:spTgt spid="594"/>
                                        </p:tgtEl>
                                      </p:cBhvr>
                                      <p:to x="100000" y="90000"/>
                                    </p:animScale>
                                    <p:animScale>
                                      <p:cBhvr>
                                        <p:cTn id="18" dur="207" decel="50000" fill="hold">
                                          <p:stCondLst>
                                            <p:cond delay="2085"/>
                                          </p:stCondLst>
                                        </p:cTn>
                                        <p:tgtEl>
                                          <p:spTgt spid="594"/>
                                        </p:tgtEl>
                                      </p:cBhvr>
                                      <p:to x="100000" y="100000"/>
                                    </p:animScale>
                                    <p:animScale>
                                      <p:cBhvr>
                                        <p:cTn id="19" dur="32" decel="50000" fill="hold">
                                          <p:stCondLst>
                                            <p:cond delay="2260"/>
                                          </p:stCondLst>
                                        </p:cTn>
                                        <p:tgtEl>
                                          <p:spTgt spid="594"/>
                                        </p:tgtEl>
                                      </p:cBhvr>
                                      <p:to x="100000" y="95000"/>
                                    </p:animScale>
                                    <p:animScale>
                                      <p:cBhvr>
                                        <p:cTn id="20" dur="207" decel="50000" fill="hold">
                                          <p:stCondLst>
                                            <p:cond delay="2293"/>
                                          </p:stCondLst>
                                        </p:cTn>
                                        <p:tgtEl>
                                          <p:spTgt spid="594"/>
                                        </p:tgtEl>
                                      </p:cBhvr>
                                      <p:to x="100000" y="100000"/>
                                    </p:animScale>
                                  </p:childTnLst>
                                </p:cTn>
                              </p:par>
                            </p:childTnLst>
                          </p:cTn>
                        </p:par>
                        <p:par>
                          <p:cTn id="21" fill="hold">
                            <p:stCondLst>
                              <p:cond delay="2500"/>
                            </p:stCondLst>
                            <p:childTnLst>
                              <p:par>
                                <p:cTn id="22" presetID="26" presetClass="entr" presetSubtype="8" fill="hold" grpId="2" nodeType="afterEffect">
                                  <p:stCondLst>
                                    <p:cond delay="0"/>
                                  </p:stCondLst>
                                  <p:iterate type="lt">
                                    <p:tmAbs val="0"/>
                                  </p:iterate>
                                  <p:childTnLst>
                                    <p:set>
                                      <p:cBhvr>
                                        <p:cTn id="23" fill="hold"/>
                                        <p:tgtEl>
                                          <p:spTgt spid="599"/>
                                        </p:tgtEl>
                                        <p:attrNameLst>
                                          <p:attrName>style.visibility</p:attrName>
                                        </p:attrNameLst>
                                      </p:cBhvr>
                                      <p:to>
                                        <p:strVal val="visible"/>
                                      </p:to>
                                    </p:set>
                                    <p:animEffect transition="in" filter="wipe(down)">
                                      <p:cBhvr>
                                        <p:cTn id="24" dur="363">
                                          <p:stCondLst>
                                            <p:cond delay="0"/>
                                          </p:stCondLst>
                                        </p:cTn>
                                        <p:tgtEl>
                                          <p:spTgt spid="599"/>
                                        </p:tgtEl>
                                      </p:cBhvr>
                                    </p:animEffect>
                                    <p:anim calcmode="lin" valueType="num">
                                      <p:cBhvr>
                                        <p:cTn id="25" dur="1139" fill="hold" tmFilter="0,0; 0.14,0.36; 0.43,0.73; 0.71,0.91; 1.0,1.0">
                                          <p:stCondLst>
                                            <p:cond delay="0"/>
                                          </p:stCondLst>
                                        </p:cTn>
                                        <p:tgtEl>
                                          <p:spTgt spid="599"/>
                                        </p:tgtEl>
                                        <p:attrNameLst>
                                          <p:attrName>ppt_x</p:attrName>
                                        </p:attrNameLst>
                                      </p:cBhvr>
                                      <p:tavLst>
                                        <p:tav tm="0">
                                          <p:val>
                                            <p:strVal val="#ppt_x-0.25"/>
                                          </p:val>
                                        </p:tav>
                                        <p:tav tm="100000">
                                          <p:val>
                                            <p:strVal val="#ppt_x"/>
                                          </p:val>
                                        </p:tav>
                                      </p:tavLst>
                                    </p:anim>
                                    <p:anim calcmode="lin" valueType="num">
                                      <p:cBhvr>
                                        <p:cTn id="26" dur="415" fill="hold" tmFilter="0.0,0.0; 0.25,0.07; 0.50,0.2; 0.75,0.467; 1.0,1.0">
                                          <p:stCondLst>
                                            <p:cond delay="0"/>
                                          </p:stCondLst>
                                        </p:cTn>
                                        <p:tgtEl>
                                          <p:spTgt spid="599"/>
                                        </p:tgtEl>
                                        <p:attrNameLst>
                                          <p:attrName>ppt_y</p:attrName>
                                        </p:attrNameLst>
                                      </p:cBhvr>
                                      <p:tavLst>
                                        <p:tav tm="0" fmla="#ppt_y-sin(pi*$)/3">
                                          <p:val>
                                            <p:fltVal val="0.5"/>
                                          </p:val>
                                        </p:tav>
                                        <p:tav tm="100000">
                                          <p:val>
                                            <p:fltVal val="1"/>
                                          </p:val>
                                        </p:tav>
                                      </p:tavLst>
                                    </p:anim>
                                    <p:anim calcmode="lin" valueType="num">
                                      <p:cBhvr>
                                        <p:cTn id="27" dur="415" fill="hold" tmFilter="0, 0; 0.125,0.2665; 0.25,0.4; 0.375,0.465; 0.5,0.5;  0.625,0.535; 0.75,0.6; 0.875,0.7335; 1,1">
                                          <p:stCondLst>
                                            <p:cond delay="415"/>
                                          </p:stCondLst>
                                        </p:cTn>
                                        <p:tgtEl>
                                          <p:spTgt spid="599"/>
                                        </p:tgtEl>
                                        <p:attrNameLst>
                                          <p:attrName>ppt_y</p:attrName>
                                        </p:attrNameLst>
                                      </p:cBhvr>
                                      <p:tavLst>
                                        <p:tav tm="0" fmla="#ppt_y-sin(pi*$)/9">
                                          <p:val>
                                            <p:fltVal val="0"/>
                                          </p:val>
                                        </p:tav>
                                        <p:tav tm="100000">
                                          <p:val>
                                            <p:fltVal val="1"/>
                                          </p:val>
                                        </p:tav>
                                      </p:tavLst>
                                    </p:anim>
                                    <p:anim calcmode="lin" valueType="num">
                                      <p:cBhvr>
                                        <p:cTn id="28" dur="208" fill="hold" tmFilter="0, 0; 0.125,0.2665; 0.25,0.4; 0.375,0.465; 0.5,0.5;  0.625,0.535; 0.75,0.6; 0.875,0.7335; 1,1">
                                          <p:stCondLst>
                                            <p:cond delay="828"/>
                                          </p:stCondLst>
                                        </p:cTn>
                                        <p:tgtEl>
                                          <p:spTgt spid="599"/>
                                        </p:tgtEl>
                                        <p:attrNameLst>
                                          <p:attrName>ppt_y</p:attrName>
                                        </p:attrNameLst>
                                      </p:cBhvr>
                                      <p:tavLst>
                                        <p:tav tm="0" fmla="#ppt_y-sin(pi*$)/27">
                                          <p:val>
                                            <p:fltVal val="0"/>
                                          </p:val>
                                        </p:tav>
                                        <p:tav tm="100000">
                                          <p:val>
                                            <p:fltVal val="1"/>
                                          </p:val>
                                        </p:tav>
                                      </p:tavLst>
                                    </p:anim>
                                    <p:anim calcmode="lin" valueType="num">
                                      <p:cBhvr>
                                        <p:cTn id="29" dur="103" fill="hold" tmFilter="0, 0; 0.125,0.2665; 0.25,0.4; 0.375,0.465; 0.5,0.5;  0.625,0.535; 0.75,0.6; 0.875,0.7335; 1,1">
                                          <p:stCondLst>
                                            <p:cond delay="1035"/>
                                          </p:stCondLst>
                                        </p:cTn>
                                        <p:tgtEl>
                                          <p:spTgt spid="599"/>
                                        </p:tgtEl>
                                        <p:attrNameLst>
                                          <p:attrName>ppt_y</p:attrName>
                                        </p:attrNameLst>
                                      </p:cBhvr>
                                      <p:tavLst>
                                        <p:tav tm="0" fmla="#ppt_y-sin(pi*$)/81">
                                          <p:val>
                                            <p:fltVal val="0"/>
                                          </p:val>
                                        </p:tav>
                                        <p:tav tm="100000">
                                          <p:val>
                                            <p:fltVal val="1"/>
                                          </p:val>
                                        </p:tav>
                                      </p:tavLst>
                                    </p:anim>
                                    <p:animScale>
                                      <p:cBhvr>
                                        <p:cTn id="30" dur="16" fill="hold">
                                          <p:stCondLst>
                                            <p:cond delay="406"/>
                                          </p:stCondLst>
                                        </p:cTn>
                                        <p:tgtEl>
                                          <p:spTgt spid="599"/>
                                        </p:tgtEl>
                                      </p:cBhvr>
                                      <p:to x="100000" y="60000"/>
                                    </p:animScale>
                                    <p:animScale>
                                      <p:cBhvr>
                                        <p:cTn id="31" dur="104" decel="50000" fill="hold">
                                          <p:stCondLst>
                                            <p:cond delay="423"/>
                                          </p:stCondLst>
                                        </p:cTn>
                                        <p:tgtEl>
                                          <p:spTgt spid="599"/>
                                        </p:tgtEl>
                                      </p:cBhvr>
                                      <p:to x="100000" y="100000"/>
                                    </p:animScale>
                                    <p:animScale>
                                      <p:cBhvr>
                                        <p:cTn id="32" dur="16" decel="50000" fill="hold">
                                          <p:stCondLst>
                                            <p:cond delay="820"/>
                                          </p:stCondLst>
                                        </p:cTn>
                                        <p:tgtEl>
                                          <p:spTgt spid="599"/>
                                        </p:tgtEl>
                                      </p:cBhvr>
                                      <p:to x="100000" y="80000"/>
                                    </p:animScale>
                                    <p:animScale>
                                      <p:cBhvr>
                                        <p:cTn id="33" dur="104" decel="50000" fill="hold">
                                          <p:stCondLst>
                                            <p:cond delay="836"/>
                                          </p:stCondLst>
                                        </p:cTn>
                                        <p:tgtEl>
                                          <p:spTgt spid="599"/>
                                        </p:tgtEl>
                                      </p:cBhvr>
                                      <p:to x="100000" y="100000"/>
                                    </p:animScale>
                                    <p:animScale>
                                      <p:cBhvr>
                                        <p:cTn id="34" dur="16" decel="50000" fill="hold">
                                          <p:stCondLst>
                                            <p:cond delay="1026"/>
                                          </p:stCondLst>
                                        </p:cTn>
                                        <p:tgtEl>
                                          <p:spTgt spid="599"/>
                                        </p:tgtEl>
                                      </p:cBhvr>
                                      <p:to x="100000" y="90000"/>
                                    </p:animScale>
                                    <p:animScale>
                                      <p:cBhvr>
                                        <p:cTn id="35" dur="104" decel="50000" fill="hold">
                                          <p:stCondLst>
                                            <p:cond delay="1043"/>
                                          </p:stCondLst>
                                        </p:cTn>
                                        <p:tgtEl>
                                          <p:spTgt spid="599"/>
                                        </p:tgtEl>
                                      </p:cBhvr>
                                      <p:to x="100000" y="100000"/>
                                    </p:animScale>
                                    <p:animScale>
                                      <p:cBhvr>
                                        <p:cTn id="36" dur="16" decel="50000" fill="hold">
                                          <p:stCondLst>
                                            <p:cond delay="1130"/>
                                          </p:stCondLst>
                                        </p:cTn>
                                        <p:tgtEl>
                                          <p:spTgt spid="599"/>
                                        </p:tgtEl>
                                      </p:cBhvr>
                                      <p:to x="100000" y="95000"/>
                                    </p:animScale>
                                    <p:animScale>
                                      <p:cBhvr>
                                        <p:cTn id="37" dur="104" decel="50000" fill="hold">
                                          <p:stCondLst>
                                            <p:cond delay="1146"/>
                                          </p:stCondLst>
                                        </p:cTn>
                                        <p:tgtEl>
                                          <p:spTgt spid="599"/>
                                        </p:tgtEl>
                                      </p:cBhvr>
                                      <p:to x="100000" y="100000"/>
                                    </p:animScale>
                                  </p:childTnLst>
                                </p:cTn>
                              </p:par>
                            </p:childTnLst>
                          </p:cTn>
                        </p:par>
                        <p:par>
                          <p:cTn id="38" fill="hold">
                            <p:stCondLst>
                              <p:cond delay="3750"/>
                            </p:stCondLst>
                            <p:childTnLst>
                              <p:par>
                                <p:cTn id="39" presetID="15" presetClass="entr" presetSubtype="0"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p:cTn id="41" dur="1000" fill="hold"/>
                                        <p:tgtEl>
                                          <p:spTgt spid="3"/>
                                        </p:tgtEl>
                                        <p:attrNameLst>
                                          <p:attrName>ppt_w</p:attrName>
                                        </p:attrNameLst>
                                      </p:cBhvr>
                                      <p:tavLst>
                                        <p:tav tm="0">
                                          <p:val>
                                            <p:fltVal val="0"/>
                                          </p:val>
                                        </p:tav>
                                        <p:tav tm="100000">
                                          <p:val>
                                            <p:strVal val="#ppt_w"/>
                                          </p:val>
                                        </p:tav>
                                      </p:tavLst>
                                    </p:anim>
                                    <p:anim calcmode="lin" valueType="num">
                                      <p:cBhvr>
                                        <p:cTn id="42" dur="1000" fill="hold"/>
                                        <p:tgtEl>
                                          <p:spTgt spid="3"/>
                                        </p:tgtEl>
                                        <p:attrNameLst>
                                          <p:attrName>ppt_h</p:attrName>
                                        </p:attrNameLst>
                                      </p:cBhvr>
                                      <p:tavLst>
                                        <p:tav tm="0">
                                          <p:val>
                                            <p:fltVal val="0"/>
                                          </p:val>
                                        </p:tav>
                                        <p:tav tm="100000">
                                          <p:val>
                                            <p:strVal val="#ppt_h"/>
                                          </p:val>
                                        </p:tav>
                                      </p:tavLst>
                                    </p:anim>
                                    <p:anim calcmode="lin" valueType="num">
                                      <p:cBhvr>
                                        <p:cTn id="43"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44"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par>
                          <p:cTn id="45" fill="hold">
                            <p:stCondLst>
                              <p:cond delay="4750"/>
                            </p:stCondLst>
                            <p:childTnLst>
                              <p:par>
                                <p:cTn id="46" presetID="15" presetClass="entr" presetSubtype="12" fill="hold" grpId="4" nodeType="afterEffect">
                                  <p:stCondLst>
                                    <p:cond delay="0"/>
                                  </p:stCondLst>
                                  <p:iterate>
                                    <p:tmAbs val="0"/>
                                  </p:iterate>
                                  <p:childTnLst>
                                    <p:set>
                                      <p:cBhvr>
                                        <p:cTn id="47" fill="hold"/>
                                        <p:tgtEl>
                                          <p:spTgt spid="595"/>
                                        </p:tgtEl>
                                        <p:attrNameLst>
                                          <p:attrName>style.visibility</p:attrName>
                                        </p:attrNameLst>
                                      </p:cBhvr>
                                      <p:to>
                                        <p:strVal val="visible"/>
                                      </p:to>
                                    </p:set>
                                    <p:anim calcmode="lin" valueType="num">
                                      <p:cBhvr>
                                        <p:cTn id="48" dur="1000" fill="hold"/>
                                        <p:tgtEl>
                                          <p:spTgt spid="595"/>
                                        </p:tgtEl>
                                        <p:attrNameLst>
                                          <p:attrName>ppt_w</p:attrName>
                                        </p:attrNameLst>
                                      </p:cBhvr>
                                      <p:tavLst>
                                        <p:tav tm="0">
                                          <p:val>
                                            <p:fltVal val="0"/>
                                          </p:val>
                                        </p:tav>
                                        <p:tav tm="100000">
                                          <p:val>
                                            <p:strVal val="#ppt_w"/>
                                          </p:val>
                                        </p:tav>
                                      </p:tavLst>
                                    </p:anim>
                                    <p:anim calcmode="lin" valueType="num">
                                      <p:cBhvr>
                                        <p:cTn id="49" dur="1000" fill="hold"/>
                                        <p:tgtEl>
                                          <p:spTgt spid="595"/>
                                        </p:tgtEl>
                                        <p:attrNameLst>
                                          <p:attrName>ppt_h</p:attrName>
                                        </p:attrNameLst>
                                      </p:cBhvr>
                                      <p:tavLst>
                                        <p:tav tm="0">
                                          <p:val>
                                            <p:fltVal val="0"/>
                                          </p:val>
                                        </p:tav>
                                        <p:tav tm="100000">
                                          <p:val>
                                            <p:strVal val="#ppt_h"/>
                                          </p:val>
                                        </p:tav>
                                      </p:tavLst>
                                    </p:anim>
                                    <p:anim calcmode="lin" valueType="num">
                                      <p:cBhvr>
                                        <p:cTn id="50" dur="1000" fill="hold"/>
                                        <p:tgtEl>
                                          <p:spTgt spid="595"/>
                                        </p:tgtEl>
                                        <p:attrNameLst>
                                          <p:attrName>ppt_x</p:attrName>
                                        </p:attrNameLst>
                                      </p:cBhvr>
                                      <p:tavLst>
                                        <p:tav tm="0" fmla="#ppt_x+(cos(-2*pi*(1-$))*-#ppt_x-sin(-2*pi*(1-$))*(1-#ppt_y))*(1-$)">
                                          <p:val>
                                            <p:fltVal val="0"/>
                                          </p:val>
                                        </p:tav>
                                        <p:tav tm="100000">
                                          <p:val>
                                            <p:fltVal val="1"/>
                                          </p:val>
                                        </p:tav>
                                      </p:tavLst>
                                    </p:anim>
                                    <p:anim calcmode="lin" valueType="num">
                                      <p:cBhvr>
                                        <p:cTn id="51" dur="1000" fill="hold"/>
                                        <p:tgtEl>
                                          <p:spTgt spid="595"/>
                                        </p:tgtEl>
                                        <p:attrNameLst>
                                          <p:attrName>ppt_y</p:attrName>
                                        </p:attrNameLst>
                                      </p:cBhvr>
                                      <p:tavLst>
                                        <p:tav tm="0" fmla="#ppt_y+(sin(-2*pi*(1-$))*-#ppt_x+cos(-2*pi*(1-$))*(1-#ppt_y))*(1-$)">
                                          <p:val>
                                            <p:fltVal val="0"/>
                                          </p:val>
                                        </p:tav>
                                        <p:tav tm="100000">
                                          <p:val>
                                            <p:fltVal val="1"/>
                                          </p:val>
                                        </p:tav>
                                      </p:tavLst>
                                    </p:anim>
                                  </p:childTnLst>
                                </p:cTn>
                              </p:par>
                            </p:childTnLst>
                          </p:cTn>
                        </p:par>
                        <p:par>
                          <p:cTn id="52" fill="hold">
                            <p:stCondLst>
                              <p:cond delay="5750"/>
                            </p:stCondLst>
                            <p:childTnLst>
                              <p:par>
                                <p:cTn id="53" presetID="15" presetClass="entr" presetSubtype="6" fill="hold" grpId="5" nodeType="afterEffect">
                                  <p:stCondLst>
                                    <p:cond delay="0"/>
                                  </p:stCondLst>
                                  <p:iterate>
                                    <p:tmAbs val="0"/>
                                  </p:iterate>
                                  <p:childTnLst>
                                    <p:set>
                                      <p:cBhvr>
                                        <p:cTn id="54" fill="hold"/>
                                        <p:tgtEl>
                                          <p:spTgt spid="598"/>
                                        </p:tgtEl>
                                        <p:attrNameLst>
                                          <p:attrName>style.visibility</p:attrName>
                                        </p:attrNameLst>
                                      </p:cBhvr>
                                      <p:to>
                                        <p:strVal val="visible"/>
                                      </p:to>
                                    </p:set>
                                    <p:anim calcmode="lin" valueType="num">
                                      <p:cBhvr>
                                        <p:cTn id="55" dur="1000" fill="hold"/>
                                        <p:tgtEl>
                                          <p:spTgt spid="598"/>
                                        </p:tgtEl>
                                        <p:attrNameLst>
                                          <p:attrName>ppt_w</p:attrName>
                                        </p:attrNameLst>
                                      </p:cBhvr>
                                      <p:tavLst>
                                        <p:tav tm="0">
                                          <p:val>
                                            <p:fltVal val="0"/>
                                          </p:val>
                                        </p:tav>
                                        <p:tav tm="100000">
                                          <p:val>
                                            <p:strVal val="#ppt_w"/>
                                          </p:val>
                                        </p:tav>
                                      </p:tavLst>
                                    </p:anim>
                                    <p:anim calcmode="lin" valueType="num">
                                      <p:cBhvr>
                                        <p:cTn id="56" dur="1000" fill="hold"/>
                                        <p:tgtEl>
                                          <p:spTgt spid="598"/>
                                        </p:tgtEl>
                                        <p:attrNameLst>
                                          <p:attrName>ppt_h</p:attrName>
                                        </p:attrNameLst>
                                      </p:cBhvr>
                                      <p:tavLst>
                                        <p:tav tm="0">
                                          <p:val>
                                            <p:fltVal val="0"/>
                                          </p:val>
                                        </p:tav>
                                        <p:tav tm="100000">
                                          <p:val>
                                            <p:strVal val="#ppt_h"/>
                                          </p:val>
                                        </p:tav>
                                      </p:tavLst>
                                    </p:anim>
                                    <p:anim calcmode="lin" valueType="num">
                                      <p:cBhvr>
                                        <p:cTn id="57" dur="1000" fill="hold"/>
                                        <p:tgtEl>
                                          <p:spTgt spid="598"/>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598"/>
                                        </p:tgtEl>
                                        <p:attrNameLst>
                                          <p:attrName>ppt_y</p:attrName>
                                        </p:attrNameLst>
                                      </p:cBhvr>
                                      <p:tavLst>
                                        <p:tav tm="0" fmla="#ppt_y+(sin(-2*pi*(1-$))*-#ppt_x+cos(-2*pi*(1-$))*(1-#ppt_y))*(1-$)">
                                          <p:val>
                                            <p:fltVal val="0"/>
                                          </p:val>
                                        </p:tav>
                                        <p:tav tm="100000">
                                          <p:val>
                                            <p:fltVal val="1"/>
                                          </p:val>
                                        </p:tav>
                                      </p:tavLst>
                                    </p:anim>
                                  </p:childTnLst>
                                </p:cTn>
                              </p:par>
                            </p:childTnLst>
                          </p:cTn>
                        </p:par>
                        <p:par>
                          <p:cTn id="59" fill="hold">
                            <p:stCondLst>
                              <p:cond delay="6750"/>
                            </p:stCondLst>
                            <p:childTnLst>
                              <p:par>
                                <p:cTn id="60" presetID="15" presetClass="entr" presetSubtype="0" fill="hold" nodeType="after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p:cTn id="62" dur="1000" fill="hold"/>
                                        <p:tgtEl>
                                          <p:spTgt spid="5"/>
                                        </p:tgtEl>
                                        <p:attrNameLst>
                                          <p:attrName>ppt_w</p:attrName>
                                        </p:attrNameLst>
                                      </p:cBhvr>
                                      <p:tavLst>
                                        <p:tav tm="0">
                                          <p:val>
                                            <p:fltVal val="0"/>
                                          </p:val>
                                        </p:tav>
                                        <p:tav tm="100000">
                                          <p:val>
                                            <p:strVal val="#ppt_w"/>
                                          </p:val>
                                        </p:tav>
                                      </p:tavLst>
                                    </p:anim>
                                    <p:anim calcmode="lin" valueType="num">
                                      <p:cBhvr>
                                        <p:cTn id="63" dur="1000" fill="hold"/>
                                        <p:tgtEl>
                                          <p:spTgt spid="5"/>
                                        </p:tgtEl>
                                        <p:attrNameLst>
                                          <p:attrName>ppt_h</p:attrName>
                                        </p:attrNameLst>
                                      </p:cBhvr>
                                      <p:tavLst>
                                        <p:tav tm="0">
                                          <p:val>
                                            <p:fltVal val="0"/>
                                          </p:val>
                                        </p:tav>
                                        <p:tav tm="100000">
                                          <p:val>
                                            <p:strVal val="#ppt_h"/>
                                          </p:val>
                                        </p:tav>
                                      </p:tavLst>
                                    </p:anim>
                                    <p:anim calcmode="lin" valueType="num">
                                      <p:cBhvr>
                                        <p:cTn id="64"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65"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 grpId="1" animBg="1" advAuto="0"/>
      <p:bldP spid="595" grpId="4" animBg="1" advAuto="0"/>
      <p:bldP spid="598" grpId="5" animBg="1" advAuto="0"/>
      <p:bldP spid="599" grpId="2"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5th WEEK TASKS ( 13th FEB to 14th FEB )"/>
          <p:cNvSpPr txBox="1"/>
          <p:nvPr/>
        </p:nvSpPr>
        <p:spPr>
          <a:xfrm>
            <a:off x="609990" y="-16450"/>
            <a:ext cx="10916933" cy="1113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p>
            <a:pPr algn="ctr" defTabSz="758951">
              <a:lnSpc>
                <a:spcPct val="80000"/>
              </a:lnSpc>
              <a:defRPr sz="4150" b="1">
                <a:latin typeface="Roboto"/>
                <a:ea typeface="Roboto"/>
                <a:cs typeface="Roboto"/>
                <a:sym typeface="Roboto"/>
              </a:defRPr>
            </a:pPr>
            <a:r>
              <a:rPr>
                <a:solidFill>
                  <a:schemeClr val="accent3"/>
                </a:solidFill>
              </a:rPr>
              <a:t>5th</a:t>
            </a:r>
            <a:r>
              <a:t> WEEK </a:t>
            </a:r>
            <a:r>
              <a:rPr>
                <a:solidFill>
                  <a:schemeClr val="accent3"/>
                </a:solidFill>
              </a:rPr>
              <a:t>TASKS </a:t>
            </a:r>
            <a:r>
              <a:rPr>
                <a:solidFill>
                  <a:schemeClr val="accent1"/>
                </a:solidFill>
              </a:rPr>
              <a:t>( </a:t>
            </a:r>
            <a:r>
              <a:rPr u="sng"/>
              <a:t>13th FEB</a:t>
            </a:r>
            <a:r>
              <a:rPr>
                <a:solidFill>
                  <a:schemeClr val="accent1"/>
                </a:solidFill>
              </a:rPr>
              <a:t> to </a:t>
            </a:r>
            <a:r>
              <a:rPr u="sng"/>
              <a:t>14th FEB</a:t>
            </a:r>
            <a:r>
              <a:rPr>
                <a:solidFill>
                  <a:schemeClr val="accent1"/>
                </a:solidFill>
              </a:rPr>
              <a:t> )</a:t>
            </a:r>
            <a:r>
              <a:t> </a:t>
            </a:r>
          </a:p>
        </p:txBody>
      </p:sp>
      <p:pic>
        <p:nvPicPr>
          <p:cNvPr id="602" name="Screenshot 2024-03-10 at 12.19.49 AM.png" descr="Screenshot 2024-03-10 at 12.19.49 AM.png"/>
          <p:cNvPicPr>
            <a:picLocks noChangeAspect="1"/>
          </p:cNvPicPr>
          <p:nvPr/>
        </p:nvPicPr>
        <p:blipFill>
          <a:blip r:embed="rId2"/>
          <a:srcRect l="14701" t="10458" r="14701" b="1561"/>
          <a:stretch>
            <a:fillRect/>
          </a:stretch>
        </p:blipFill>
        <p:spPr>
          <a:xfrm>
            <a:off x="386218" y="2290698"/>
            <a:ext cx="5531622" cy="4308456"/>
          </a:xfrm>
          <a:prstGeom prst="rect">
            <a:avLst/>
          </a:prstGeom>
          <a:ln w="12700">
            <a:miter lim="400000"/>
          </a:ln>
        </p:spPr>
      </p:pic>
      <p:pic>
        <p:nvPicPr>
          <p:cNvPr id="603" name="Screenshot 2024-03-10 at 12.22.15 AM.png" descr="Screenshot 2024-03-10 at 12.22.15 AM.png"/>
          <p:cNvPicPr>
            <a:picLocks noChangeAspect="1"/>
          </p:cNvPicPr>
          <p:nvPr/>
        </p:nvPicPr>
        <p:blipFill>
          <a:blip r:embed="rId3"/>
          <a:stretch>
            <a:fillRect/>
          </a:stretch>
        </p:blipFill>
        <p:spPr>
          <a:xfrm>
            <a:off x="6431375" y="2290698"/>
            <a:ext cx="5531457" cy="4308456"/>
          </a:xfrm>
          <a:prstGeom prst="rect">
            <a:avLst/>
          </a:prstGeom>
          <a:ln w="12700">
            <a:miter lim="400000"/>
          </a:ln>
        </p:spPr>
      </p:pic>
      <p:sp>
        <p:nvSpPr>
          <p:cNvPr id="604" name="Google Shape;396;p24"/>
          <p:cNvSpPr txBox="1"/>
          <p:nvPr/>
        </p:nvSpPr>
        <p:spPr>
          <a:xfrm>
            <a:off x="503032" y="926274"/>
            <a:ext cx="11130849" cy="1286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fontScale="92500" lnSpcReduction="20000"/>
          </a:bodyPr>
          <a:lstStyle/>
          <a:p>
            <a:pPr>
              <a:spcBef>
                <a:spcPts val="2100"/>
              </a:spcBef>
              <a:buClr>
                <a:srgbClr val="FFFFFF"/>
              </a:buClr>
              <a:buFont typeface="Helvetica"/>
              <a:defRPr sz="2200" spc="-18">
                <a:latin typeface="Roboto Mono"/>
                <a:ea typeface="Roboto Mono"/>
                <a:cs typeface="Roboto Mono"/>
                <a:sym typeface="Roboto Mono"/>
              </a:defRPr>
            </a:pPr>
            <a:r>
              <a:rPr u="sng">
                <a:solidFill>
                  <a:schemeClr val="accent2"/>
                </a:solidFill>
              </a:rPr>
              <a:t>13th February 2024</a:t>
            </a:r>
            <a:r>
              <a:rPr>
                <a:solidFill>
                  <a:schemeClr val="accent2"/>
                </a:solidFill>
              </a:rPr>
              <a:t> ,</a:t>
            </a:r>
            <a:r>
              <a:t> </a:t>
            </a:r>
            <a:r>
              <a:rPr u="sng">
                <a:solidFill>
                  <a:schemeClr val="accent2"/>
                </a:solidFill>
              </a:rPr>
              <a:t>14th February 2024</a:t>
            </a:r>
            <a:r>
              <a:t> : On these days, we have been taught about two different validations, which are data-parsley validation and jQuery validation. As you can see in both images, two different validations are applied.</a:t>
            </a:r>
          </a:p>
        </p:txBody>
      </p:sp>
    </p:spTree>
  </p:cSld>
  <p:clrMapOvr>
    <a:masterClrMapping/>
  </p:clrMapOvr>
  <mc:AlternateContent xmlns:mc="http://schemas.openxmlformats.org/markup-compatibility/2006" xmlns:p15="http://schemas.microsoft.com/office/powerpoint/2012/main">
    <mc:Choice Requires="p15">
      <p:transition spd="slow">
        <p15:prstTrans prst="peelOff" invX="1"/>
      </p:transition>
    </mc:Choice>
    <mc:Choice xmlns:p14="http://schemas.microsoft.com/office/powerpoint/2010/main" xmlns:a14="http://schemas.microsoft.com/office/drawing/2010/main" xmlns:m="http://schemas.openxmlformats.org/officeDocument/2006/math" xmlns="" Requires="p14">
      <p:transition spd="med" advClick="1" p14:dur="1000">
        <p:wipe dir="l"/>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601"/>
                                        </p:tgtEl>
                                        <p:attrNameLst>
                                          <p:attrName>style.visibility</p:attrName>
                                        </p:attrNameLst>
                                      </p:cBhvr>
                                      <p:to>
                                        <p:strVal val="visible"/>
                                      </p:to>
                                    </p:set>
                                    <p:animEffect transition="in" filter="dissolve">
                                      <p:cBhvr>
                                        <p:cTn id="7" dur="3000"/>
                                        <p:tgtEl>
                                          <p:spTgt spid="601"/>
                                        </p:tgtEl>
                                      </p:cBhvr>
                                    </p:animEffect>
                                  </p:childTnLst>
                                </p:cTn>
                              </p:par>
                            </p:childTnLst>
                          </p:cTn>
                        </p:par>
                        <p:par>
                          <p:cTn id="8" fill="hold">
                            <p:stCondLst>
                              <p:cond delay="3000"/>
                            </p:stCondLst>
                            <p:childTnLst>
                              <p:par>
                                <p:cTn id="9" presetID="9" presetClass="entr" fill="hold" grpId="2" nodeType="afterEffect">
                                  <p:stCondLst>
                                    <p:cond delay="0"/>
                                  </p:stCondLst>
                                  <p:iterate>
                                    <p:tmAbs val="0"/>
                                  </p:iterate>
                                  <p:childTnLst>
                                    <p:set>
                                      <p:cBhvr>
                                        <p:cTn id="10" fill="hold"/>
                                        <p:tgtEl>
                                          <p:spTgt spid="604"/>
                                        </p:tgtEl>
                                        <p:attrNameLst>
                                          <p:attrName>style.visibility</p:attrName>
                                        </p:attrNameLst>
                                      </p:cBhvr>
                                      <p:to>
                                        <p:strVal val="visible"/>
                                      </p:to>
                                    </p:set>
                                    <p:animEffect transition="in" filter="dissolve">
                                      <p:cBhvr>
                                        <p:cTn id="11" dur="1000"/>
                                        <p:tgtEl>
                                          <p:spTgt spid="604"/>
                                        </p:tgtEl>
                                      </p:cBhvr>
                                    </p:animEffect>
                                  </p:childTnLst>
                                </p:cTn>
                              </p:par>
                            </p:childTnLst>
                          </p:cTn>
                        </p:par>
                        <p:par>
                          <p:cTn id="12" fill="hold">
                            <p:stCondLst>
                              <p:cond delay="4000"/>
                            </p:stCondLst>
                            <p:childTnLst>
                              <p:par>
                                <p:cTn id="13" presetID="9" presetClass="entr" fill="hold" grpId="3" nodeType="afterEffect">
                                  <p:stCondLst>
                                    <p:cond delay="0"/>
                                  </p:stCondLst>
                                  <p:iterate>
                                    <p:tmAbs val="0"/>
                                  </p:iterate>
                                  <p:childTnLst>
                                    <p:set>
                                      <p:cBhvr>
                                        <p:cTn id="14" fill="hold"/>
                                        <p:tgtEl>
                                          <p:spTgt spid="602"/>
                                        </p:tgtEl>
                                        <p:attrNameLst>
                                          <p:attrName>style.visibility</p:attrName>
                                        </p:attrNameLst>
                                      </p:cBhvr>
                                      <p:to>
                                        <p:strVal val="visible"/>
                                      </p:to>
                                    </p:set>
                                    <p:animEffect transition="in" filter="dissolve">
                                      <p:cBhvr>
                                        <p:cTn id="15" dur="1500"/>
                                        <p:tgtEl>
                                          <p:spTgt spid="602"/>
                                        </p:tgtEl>
                                      </p:cBhvr>
                                    </p:animEffect>
                                  </p:childTnLst>
                                </p:cTn>
                              </p:par>
                            </p:childTnLst>
                          </p:cTn>
                        </p:par>
                        <p:par>
                          <p:cTn id="16" fill="hold">
                            <p:stCondLst>
                              <p:cond delay="5500"/>
                            </p:stCondLst>
                            <p:childTnLst>
                              <p:par>
                                <p:cTn id="17" presetID="9" presetClass="entr" fill="hold" grpId="4" nodeType="afterEffect">
                                  <p:stCondLst>
                                    <p:cond delay="0"/>
                                  </p:stCondLst>
                                  <p:iterate>
                                    <p:tmAbs val="0"/>
                                  </p:iterate>
                                  <p:childTnLst>
                                    <p:set>
                                      <p:cBhvr>
                                        <p:cTn id="18" fill="hold"/>
                                        <p:tgtEl>
                                          <p:spTgt spid="603"/>
                                        </p:tgtEl>
                                        <p:attrNameLst>
                                          <p:attrName>style.visibility</p:attrName>
                                        </p:attrNameLst>
                                      </p:cBhvr>
                                      <p:to>
                                        <p:strVal val="visible"/>
                                      </p:to>
                                    </p:set>
                                    <p:animEffect transition="in" filter="dissolve">
                                      <p:cBhvr>
                                        <p:cTn id="19" dur="1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 grpId="1" animBg="1" advAuto="0"/>
      <p:bldP spid="602" grpId="3" animBg="1" advAuto="0"/>
      <p:bldP spid="603" grpId="4" animBg="1" advAuto="0"/>
      <p:bldP spid="604" grpId="2"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5th WEEK TASKS ( 15th FEB )"/>
          <p:cNvSpPr txBox="1"/>
          <p:nvPr/>
        </p:nvSpPr>
        <p:spPr>
          <a:xfrm>
            <a:off x="609990" y="-143450"/>
            <a:ext cx="10916933" cy="1113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p>
            <a:pPr algn="ctr">
              <a:lnSpc>
                <a:spcPct val="80000"/>
              </a:lnSpc>
              <a:defRPr sz="5000" b="1">
                <a:latin typeface="Roboto"/>
                <a:ea typeface="Roboto"/>
                <a:cs typeface="Roboto"/>
                <a:sym typeface="Roboto"/>
              </a:defRPr>
            </a:pPr>
            <a:r>
              <a:rPr>
                <a:solidFill>
                  <a:schemeClr val="accent3"/>
                </a:solidFill>
              </a:rPr>
              <a:t>5th</a:t>
            </a:r>
            <a:r>
              <a:t> WEEK </a:t>
            </a:r>
            <a:r>
              <a:rPr>
                <a:solidFill>
                  <a:schemeClr val="accent3"/>
                </a:solidFill>
              </a:rPr>
              <a:t>TASKS </a:t>
            </a:r>
            <a:r>
              <a:rPr>
                <a:solidFill>
                  <a:schemeClr val="accent1"/>
                </a:solidFill>
              </a:rPr>
              <a:t>( </a:t>
            </a:r>
            <a:r>
              <a:rPr u="sng"/>
              <a:t>15th FEB</a:t>
            </a:r>
            <a:r>
              <a:rPr>
                <a:solidFill>
                  <a:schemeClr val="accent1"/>
                </a:solidFill>
              </a:rPr>
              <a:t> )</a:t>
            </a:r>
          </a:p>
        </p:txBody>
      </p:sp>
      <p:sp>
        <p:nvSpPr>
          <p:cNvPr id="607" name="Line"/>
          <p:cNvSpPr/>
          <p:nvPr/>
        </p:nvSpPr>
        <p:spPr>
          <a:xfrm flipH="1">
            <a:off x="6096000" y="2292474"/>
            <a:ext cx="1" cy="4581206"/>
          </a:xfrm>
          <a:prstGeom prst="line">
            <a:avLst/>
          </a:prstGeom>
          <a:ln w="25400">
            <a:solidFill>
              <a:schemeClr val="accent1"/>
            </a:solidFill>
          </a:ln>
          <a:effectLst>
            <a:outerShdw blurRad="38100" dist="20000" dir="5400000" rotWithShape="0">
              <a:srgbClr val="000000">
                <a:alpha val="38000"/>
              </a:srgbClr>
            </a:outerShdw>
          </a:effectLst>
        </p:spPr>
        <p:txBody>
          <a:bodyPr lIns="0" tIns="0" rIns="0" bIns="0"/>
          <a:lstStyle/>
          <a:p>
            <a:endParaRPr/>
          </a:p>
        </p:txBody>
      </p:sp>
      <p:sp>
        <p:nvSpPr>
          <p:cNvPr id="608" name="Line"/>
          <p:cNvSpPr/>
          <p:nvPr/>
        </p:nvSpPr>
        <p:spPr>
          <a:xfrm>
            <a:off x="-5262" y="2256437"/>
            <a:ext cx="12202524" cy="1"/>
          </a:xfrm>
          <a:prstGeom prst="line">
            <a:avLst/>
          </a:prstGeom>
          <a:ln w="25400">
            <a:solidFill>
              <a:schemeClr val="accent1"/>
            </a:solidFill>
          </a:ln>
          <a:effectLst>
            <a:outerShdw blurRad="38100" dist="20000" dir="5400000" rotWithShape="0">
              <a:srgbClr val="000000">
                <a:alpha val="38000"/>
              </a:srgbClr>
            </a:outerShdw>
          </a:effectLst>
        </p:spPr>
        <p:txBody>
          <a:bodyPr lIns="0" tIns="0" rIns="0" bIns="0"/>
          <a:lstStyle/>
          <a:p>
            <a:endParaRPr/>
          </a:p>
        </p:txBody>
      </p:sp>
      <p:sp>
        <p:nvSpPr>
          <p:cNvPr id="609" name="16th February 2024 :  On this day, two tasks are assigned. The first one is the ballon poop game, in which a button on click will add a ballon, and a mouse over it will poop the ballon. After pooping, it will message pooped. If all balloons are pooped, t"/>
          <p:cNvSpPr txBox="1"/>
          <p:nvPr/>
        </p:nvSpPr>
        <p:spPr>
          <a:xfrm>
            <a:off x="92922" y="887189"/>
            <a:ext cx="12006156" cy="1356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fontScale="92500"/>
          </a:bodyPr>
          <a:lstStyle/>
          <a:p>
            <a:pPr indent="93726" defTabSz="749808">
              <a:lnSpc>
                <a:spcPct val="115000"/>
              </a:lnSpc>
              <a:defRPr sz="1640">
                <a:latin typeface="Roboto Mono"/>
                <a:ea typeface="Roboto Mono"/>
                <a:cs typeface="Roboto Mono"/>
                <a:sym typeface="Roboto Mono"/>
              </a:defRPr>
            </a:pPr>
            <a:r>
              <a:rPr u="sng" dirty="0">
                <a:solidFill>
                  <a:schemeClr val="accent1"/>
                </a:solidFill>
              </a:rPr>
              <a:t>16th February 2024</a:t>
            </a:r>
            <a:r>
              <a:rPr dirty="0">
                <a:solidFill>
                  <a:schemeClr val="accent1"/>
                </a:solidFill>
              </a:rPr>
              <a:t> </a:t>
            </a:r>
            <a:r>
              <a:rPr dirty="0"/>
              <a:t>:  On this day, two tasks are assigned. The first one is the ballon poop game, in which a button on click will add a ballon, and a mouse over it will poop the ballon. After pooping, it will message pooped. If all balloons are pooped, then a poop-up will appear, indicating that you won the game. And the second task is to make a form based on the given template.</a:t>
            </a:r>
          </a:p>
        </p:txBody>
      </p:sp>
      <p:sp>
        <p:nvSpPr>
          <p:cNvPr id="610" name="Line"/>
          <p:cNvSpPr/>
          <p:nvPr/>
        </p:nvSpPr>
        <p:spPr>
          <a:xfrm>
            <a:off x="-5262" y="876552"/>
            <a:ext cx="12202524" cy="1"/>
          </a:xfrm>
          <a:prstGeom prst="line">
            <a:avLst/>
          </a:prstGeom>
          <a:ln w="25400">
            <a:solidFill>
              <a:schemeClr val="accent1"/>
            </a:solidFill>
          </a:ln>
          <a:effectLst>
            <a:outerShdw blurRad="38100" dist="20000" dir="5400000" rotWithShape="0">
              <a:srgbClr val="000000">
                <a:alpha val="38000"/>
              </a:srgbClr>
            </a:outerShdw>
          </a:effectLst>
        </p:spPr>
        <p:txBody>
          <a:bodyPr lIns="0" tIns="0" rIns="0" bIns="0"/>
          <a:lstStyle/>
          <a:p>
            <a:endParaRPr/>
          </a:p>
        </p:txBody>
      </p:sp>
      <p:pic>
        <p:nvPicPr>
          <p:cNvPr id="3" name="Picture 2">
            <a:extLst>
              <a:ext uri="{FF2B5EF4-FFF2-40B4-BE49-F238E27FC236}">
                <a16:creationId xmlns:a16="http://schemas.microsoft.com/office/drawing/2014/main" id="{DB19B08B-26C5-1110-F028-80F33A2E8DAE}"/>
              </a:ext>
            </a:extLst>
          </p:cNvPr>
          <p:cNvPicPr>
            <a:picLocks noChangeAspect="1"/>
          </p:cNvPicPr>
          <p:nvPr/>
        </p:nvPicPr>
        <p:blipFill>
          <a:blip r:embed="rId2"/>
          <a:stretch>
            <a:fillRect/>
          </a:stretch>
        </p:blipFill>
        <p:spPr>
          <a:xfrm>
            <a:off x="349960" y="2473884"/>
            <a:ext cx="5459372" cy="4218576"/>
          </a:xfrm>
          <a:prstGeom prst="rect">
            <a:avLst/>
          </a:prstGeom>
        </p:spPr>
      </p:pic>
      <p:pic>
        <p:nvPicPr>
          <p:cNvPr id="5" name="Picture 4">
            <a:extLst>
              <a:ext uri="{FF2B5EF4-FFF2-40B4-BE49-F238E27FC236}">
                <a16:creationId xmlns:a16="http://schemas.microsoft.com/office/drawing/2014/main" id="{A07C4633-0B92-DC08-C329-A2F1D1CD7B3C}"/>
              </a:ext>
            </a:extLst>
          </p:cNvPr>
          <p:cNvPicPr>
            <a:picLocks noChangeAspect="1"/>
          </p:cNvPicPr>
          <p:nvPr/>
        </p:nvPicPr>
        <p:blipFill>
          <a:blip r:embed="rId3"/>
          <a:stretch>
            <a:fillRect/>
          </a:stretch>
        </p:blipFill>
        <p:spPr>
          <a:xfrm>
            <a:off x="6382668" y="2473883"/>
            <a:ext cx="5459373" cy="4218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1" nodeType="afterEffect">
                                  <p:stCondLst>
                                    <p:cond delay="0"/>
                                  </p:stCondLst>
                                  <p:iterate>
                                    <p:tmAbs val="0"/>
                                  </p:iterate>
                                  <p:childTnLst>
                                    <p:set>
                                      <p:cBhvr>
                                        <p:cTn id="6" fill="hold"/>
                                        <p:tgtEl>
                                          <p:spTgt spid="606"/>
                                        </p:tgtEl>
                                        <p:attrNameLst>
                                          <p:attrName>style.visibility</p:attrName>
                                        </p:attrNameLst>
                                      </p:cBhvr>
                                      <p:to>
                                        <p:strVal val="visible"/>
                                      </p:to>
                                    </p:set>
                                    <p:anim calcmode="lin" valueType="num">
                                      <p:cBhvr>
                                        <p:cTn id="7" dur="3000" fill="hold"/>
                                        <p:tgtEl>
                                          <p:spTgt spid="606"/>
                                        </p:tgtEl>
                                        <p:attrNameLst>
                                          <p:attrName>ppt_w</p:attrName>
                                        </p:attrNameLst>
                                      </p:cBhvr>
                                      <p:tavLst>
                                        <p:tav tm="0" fmla="#ppt_w*sin(2.5*pi*$)">
                                          <p:val>
                                            <p:fltVal val="0"/>
                                          </p:val>
                                        </p:tav>
                                        <p:tav tm="100000">
                                          <p:val>
                                            <p:fltVal val="1"/>
                                          </p:val>
                                        </p:tav>
                                      </p:tavLst>
                                    </p:anim>
                                    <p:anim calcmode="lin" valueType="num">
                                      <p:cBhvr>
                                        <p:cTn id="8" dur="3000" fill="hold"/>
                                        <p:tgtEl>
                                          <p:spTgt spid="606"/>
                                        </p:tgtEl>
                                        <p:attrNameLst>
                                          <p:attrName>ppt_h</p:attrName>
                                        </p:attrNameLst>
                                      </p:cBhvr>
                                      <p:tavLst>
                                        <p:tav tm="0">
                                          <p:val>
                                            <p:strVal val="#ppt_h"/>
                                          </p:val>
                                        </p:tav>
                                        <p:tav tm="100000">
                                          <p:val>
                                            <p:strVal val="#ppt_h"/>
                                          </p:val>
                                        </p:tav>
                                      </p:tavLst>
                                    </p:anim>
                                  </p:childTnLst>
                                </p:cTn>
                              </p:par>
                            </p:childTnLst>
                          </p:cTn>
                        </p:par>
                        <p:par>
                          <p:cTn id="9" fill="hold">
                            <p:stCondLst>
                              <p:cond delay="3000"/>
                            </p:stCondLst>
                            <p:childTnLst>
                              <p:par>
                                <p:cTn id="10" presetID="9" presetClass="entr" fill="hold" grpId="2" nodeType="afterEffect">
                                  <p:stCondLst>
                                    <p:cond delay="0"/>
                                  </p:stCondLst>
                                  <p:iterate>
                                    <p:tmAbs val="0"/>
                                  </p:iterate>
                                  <p:childTnLst>
                                    <p:set>
                                      <p:cBhvr>
                                        <p:cTn id="11" fill="hold"/>
                                        <p:tgtEl>
                                          <p:spTgt spid="608"/>
                                        </p:tgtEl>
                                        <p:attrNameLst>
                                          <p:attrName>style.visibility</p:attrName>
                                        </p:attrNameLst>
                                      </p:cBhvr>
                                      <p:to>
                                        <p:strVal val="visible"/>
                                      </p:to>
                                    </p:set>
                                    <p:animEffect transition="in" filter="dissolve">
                                      <p:cBhvr>
                                        <p:cTn id="12" dur="2500"/>
                                        <p:tgtEl>
                                          <p:spTgt spid="608"/>
                                        </p:tgtEl>
                                      </p:cBhvr>
                                    </p:animEffect>
                                  </p:childTnLst>
                                </p:cTn>
                              </p:par>
                            </p:childTnLst>
                          </p:cTn>
                        </p:par>
                        <p:par>
                          <p:cTn id="13" fill="hold">
                            <p:stCondLst>
                              <p:cond delay="5500"/>
                            </p:stCondLst>
                            <p:childTnLst>
                              <p:par>
                                <p:cTn id="14" presetID="9" presetClass="entr" fill="hold" grpId="3" nodeType="afterEffect">
                                  <p:stCondLst>
                                    <p:cond delay="0"/>
                                  </p:stCondLst>
                                  <p:iterate>
                                    <p:tmAbs val="0"/>
                                  </p:iterate>
                                  <p:childTnLst>
                                    <p:set>
                                      <p:cBhvr>
                                        <p:cTn id="15" fill="hold"/>
                                        <p:tgtEl>
                                          <p:spTgt spid="607"/>
                                        </p:tgtEl>
                                        <p:attrNameLst>
                                          <p:attrName>style.visibility</p:attrName>
                                        </p:attrNameLst>
                                      </p:cBhvr>
                                      <p:to>
                                        <p:strVal val="visible"/>
                                      </p:to>
                                    </p:set>
                                    <p:animEffect transition="in" filter="dissolve">
                                      <p:cBhvr>
                                        <p:cTn id="16" dur="1250"/>
                                        <p:tgtEl>
                                          <p:spTgt spid="607"/>
                                        </p:tgtEl>
                                      </p:cBhvr>
                                    </p:animEffect>
                                  </p:childTnLst>
                                </p:cTn>
                              </p:par>
                              <p:par>
                                <p:cTn id="17" presetID="9" presetClass="entr" fill="hold" grpId="4" nodeType="withEffect">
                                  <p:stCondLst>
                                    <p:cond delay="0"/>
                                  </p:stCondLst>
                                  <p:iterate>
                                    <p:tmAbs val="0"/>
                                  </p:iterate>
                                  <p:childTnLst>
                                    <p:set>
                                      <p:cBhvr>
                                        <p:cTn id="18" fill="hold"/>
                                        <p:tgtEl>
                                          <p:spTgt spid="610"/>
                                        </p:tgtEl>
                                        <p:attrNameLst>
                                          <p:attrName>style.visibility</p:attrName>
                                        </p:attrNameLst>
                                      </p:cBhvr>
                                      <p:to>
                                        <p:strVal val="visible"/>
                                      </p:to>
                                    </p:set>
                                    <p:animEffect transition="in" filter="dissolve">
                                      <p:cBhvr>
                                        <p:cTn id="19" dur="1250"/>
                                        <p:tgtEl>
                                          <p:spTgt spid="610"/>
                                        </p:tgtEl>
                                      </p:cBhvr>
                                    </p:animEffect>
                                  </p:childTnLst>
                                </p:cTn>
                              </p:par>
                              <p:par>
                                <p:cTn id="20" presetID="19" presetClass="entr" presetSubtype="10" fill="hold" grpId="5" nodeType="withEffect">
                                  <p:stCondLst>
                                    <p:cond delay="0"/>
                                  </p:stCondLst>
                                  <p:iterate>
                                    <p:tmAbs val="0"/>
                                  </p:iterate>
                                  <p:childTnLst>
                                    <p:set>
                                      <p:cBhvr>
                                        <p:cTn id="21" fill="hold"/>
                                        <p:tgtEl>
                                          <p:spTgt spid="609"/>
                                        </p:tgtEl>
                                        <p:attrNameLst>
                                          <p:attrName>style.visibility</p:attrName>
                                        </p:attrNameLst>
                                      </p:cBhvr>
                                      <p:to>
                                        <p:strVal val="visible"/>
                                      </p:to>
                                    </p:set>
                                    <p:anim calcmode="lin" valueType="num">
                                      <p:cBhvr>
                                        <p:cTn id="22" dur="1250" fill="hold"/>
                                        <p:tgtEl>
                                          <p:spTgt spid="609"/>
                                        </p:tgtEl>
                                        <p:attrNameLst>
                                          <p:attrName>ppt_w</p:attrName>
                                        </p:attrNameLst>
                                      </p:cBhvr>
                                      <p:tavLst>
                                        <p:tav tm="0" fmla="#ppt_w*sin(2.5*pi*$)">
                                          <p:val>
                                            <p:fltVal val="0"/>
                                          </p:val>
                                        </p:tav>
                                        <p:tav tm="100000">
                                          <p:val>
                                            <p:fltVal val="1"/>
                                          </p:val>
                                        </p:tav>
                                      </p:tavLst>
                                    </p:anim>
                                    <p:anim calcmode="lin" valueType="num">
                                      <p:cBhvr>
                                        <p:cTn id="23" dur="1250" fill="hold"/>
                                        <p:tgtEl>
                                          <p:spTgt spid="609"/>
                                        </p:tgtEl>
                                        <p:attrNameLst>
                                          <p:attrName>ppt_h</p:attrName>
                                        </p:attrNameLst>
                                      </p:cBhvr>
                                      <p:tavLst>
                                        <p:tav tm="0">
                                          <p:val>
                                            <p:strVal val="#ppt_h"/>
                                          </p:val>
                                        </p:tav>
                                        <p:tav tm="100000">
                                          <p:val>
                                            <p:strVal val="#ppt_h"/>
                                          </p:val>
                                        </p:tav>
                                      </p:tavLst>
                                    </p:anim>
                                  </p:childTnLst>
                                </p:cTn>
                              </p:par>
                            </p:childTnLst>
                          </p:cTn>
                        </p:par>
                        <p:par>
                          <p:cTn id="24" fill="hold">
                            <p:stCondLst>
                              <p:cond delay="6750"/>
                            </p:stCondLst>
                            <p:childTnLst>
                              <p:par>
                                <p:cTn id="25" presetID="26"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80">
                                          <p:stCondLst>
                                            <p:cond delay="0"/>
                                          </p:stCondLst>
                                        </p:cTn>
                                        <p:tgtEl>
                                          <p:spTgt spid="3"/>
                                        </p:tgtEl>
                                      </p:cBhvr>
                                    </p:animEffect>
                                    <p:anim calcmode="lin" valueType="num">
                                      <p:cBhvr>
                                        <p:cTn id="2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3" dur="26">
                                          <p:stCondLst>
                                            <p:cond delay="650"/>
                                          </p:stCondLst>
                                        </p:cTn>
                                        <p:tgtEl>
                                          <p:spTgt spid="3"/>
                                        </p:tgtEl>
                                      </p:cBhvr>
                                      <p:to x="100000" y="60000"/>
                                    </p:animScale>
                                    <p:animScale>
                                      <p:cBhvr>
                                        <p:cTn id="34" dur="166" decel="50000">
                                          <p:stCondLst>
                                            <p:cond delay="676"/>
                                          </p:stCondLst>
                                        </p:cTn>
                                        <p:tgtEl>
                                          <p:spTgt spid="3"/>
                                        </p:tgtEl>
                                      </p:cBhvr>
                                      <p:to x="100000" y="100000"/>
                                    </p:animScale>
                                    <p:animScale>
                                      <p:cBhvr>
                                        <p:cTn id="35" dur="26">
                                          <p:stCondLst>
                                            <p:cond delay="1312"/>
                                          </p:stCondLst>
                                        </p:cTn>
                                        <p:tgtEl>
                                          <p:spTgt spid="3"/>
                                        </p:tgtEl>
                                      </p:cBhvr>
                                      <p:to x="100000" y="80000"/>
                                    </p:animScale>
                                    <p:animScale>
                                      <p:cBhvr>
                                        <p:cTn id="36" dur="166" decel="50000">
                                          <p:stCondLst>
                                            <p:cond delay="1338"/>
                                          </p:stCondLst>
                                        </p:cTn>
                                        <p:tgtEl>
                                          <p:spTgt spid="3"/>
                                        </p:tgtEl>
                                      </p:cBhvr>
                                      <p:to x="100000" y="100000"/>
                                    </p:animScale>
                                    <p:animScale>
                                      <p:cBhvr>
                                        <p:cTn id="37" dur="26">
                                          <p:stCondLst>
                                            <p:cond delay="1642"/>
                                          </p:stCondLst>
                                        </p:cTn>
                                        <p:tgtEl>
                                          <p:spTgt spid="3"/>
                                        </p:tgtEl>
                                      </p:cBhvr>
                                      <p:to x="100000" y="90000"/>
                                    </p:animScale>
                                    <p:animScale>
                                      <p:cBhvr>
                                        <p:cTn id="38" dur="166" decel="50000">
                                          <p:stCondLst>
                                            <p:cond delay="1668"/>
                                          </p:stCondLst>
                                        </p:cTn>
                                        <p:tgtEl>
                                          <p:spTgt spid="3"/>
                                        </p:tgtEl>
                                      </p:cBhvr>
                                      <p:to x="100000" y="100000"/>
                                    </p:animScale>
                                    <p:animScale>
                                      <p:cBhvr>
                                        <p:cTn id="39" dur="26">
                                          <p:stCondLst>
                                            <p:cond delay="1808"/>
                                          </p:stCondLst>
                                        </p:cTn>
                                        <p:tgtEl>
                                          <p:spTgt spid="3"/>
                                        </p:tgtEl>
                                      </p:cBhvr>
                                      <p:to x="100000" y="95000"/>
                                    </p:animScale>
                                    <p:animScale>
                                      <p:cBhvr>
                                        <p:cTn id="40" dur="166" decel="50000">
                                          <p:stCondLst>
                                            <p:cond delay="1834"/>
                                          </p:stCondLst>
                                        </p:cTn>
                                        <p:tgtEl>
                                          <p:spTgt spid="3"/>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down)">
                                      <p:cBhvr>
                                        <p:cTn id="43" dur="580">
                                          <p:stCondLst>
                                            <p:cond delay="0"/>
                                          </p:stCondLst>
                                        </p:cTn>
                                        <p:tgtEl>
                                          <p:spTgt spid="5"/>
                                        </p:tgtEl>
                                      </p:cBhvr>
                                    </p:animEffect>
                                    <p:anim calcmode="lin" valueType="num">
                                      <p:cBhvr>
                                        <p:cTn id="4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9" dur="26">
                                          <p:stCondLst>
                                            <p:cond delay="650"/>
                                          </p:stCondLst>
                                        </p:cTn>
                                        <p:tgtEl>
                                          <p:spTgt spid="5"/>
                                        </p:tgtEl>
                                      </p:cBhvr>
                                      <p:to x="100000" y="60000"/>
                                    </p:animScale>
                                    <p:animScale>
                                      <p:cBhvr>
                                        <p:cTn id="50" dur="166" decel="50000">
                                          <p:stCondLst>
                                            <p:cond delay="676"/>
                                          </p:stCondLst>
                                        </p:cTn>
                                        <p:tgtEl>
                                          <p:spTgt spid="5"/>
                                        </p:tgtEl>
                                      </p:cBhvr>
                                      <p:to x="100000" y="100000"/>
                                    </p:animScale>
                                    <p:animScale>
                                      <p:cBhvr>
                                        <p:cTn id="51" dur="26">
                                          <p:stCondLst>
                                            <p:cond delay="1312"/>
                                          </p:stCondLst>
                                        </p:cTn>
                                        <p:tgtEl>
                                          <p:spTgt spid="5"/>
                                        </p:tgtEl>
                                      </p:cBhvr>
                                      <p:to x="100000" y="80000"/>
                                    </p:animScale>
                                    <p:animScale>
                                      <p:cBhvr>
                                        <p:cTn id="52" dur="166" decel="50000">
                                          <p:stCondLst>
                                            <p:cond delay="1338"/>
                                          </p:stCondLst>
                                        </p:cTn>
                                        <p:tgtEl>
                                          <p:spTgt spid="5"/>
                                        </p:tgtEl>
                                      </p:cBhvr>
                                      <p:to x="100000" y="100000"/>
                                    </p:animScale>
                                    <p:animScale>
                                      <p:cBhvr>
                                        <p:cTn id="53" dur="26">
                                          <p:stCondLst>
                                            <p:cond delay="1642"/>
                                          </p:stCondLst>
                                        </p:cTn>
                                        <p:tgtEl>
                                          <p:spTgt spid="5"/>
                                        </p:tgtEl>
                                      </p:cBhvr>
                                      <p:to x="100000" y="90000"/>
                                    </p:animScale>
                                    <p:animScale>
                                      <p:cBhvr>
                                        <p:cTn id="54" dur="166" decel="50000">
                                          <p:stCondLst>
                                            <p:cond delay="1668"/>
                                          </p:stCondLst>
                                        </p:cTn>
                                        <p:tgtEl>
                                          <p:spTgt spid="5"/>
                                        </p:tgtEl>
                                      </p:cBhvr>
                                      <p:to x="100000" y="100000"/>
                                    </p:animScale>
                                    <p:animScale>
                                      <p:cBhvr>
                                        <p:cTn id="55" dur="26">
                                          <p:stCondLst>
                                            <p:cond delay="1808"/>
                                          </p:stCondLst>
                                        </p:cTn>
                                        <p:tgtEl>
                                          <p:spTgt spid="5"/>
                                        </p:tgtEl>
                                      </p:cBhvr>
                                      <p:to x="100000" y="95000"/>
                                    </p:animScale>
                                    <p:animScale>
                                      <p:cBhvr>
                                        <p:cTn id="5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 grpId="1" animBg="1" advAuto="0"/>
      <p:bldP spid="607" grpId="3" animBg="1" advAuto="0"/>
      <p:bldP spid="608" grpId="2" animBg="1" advAuto="0"/>
      <p:bldP spid="609" grpId="5" animBg="1" advAuto="0"/>
      <p:bldP spid="610" grpId="4"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 name="Screenshot 2024-03-10 at 12.42.01 AM.png" descr="Screenshot 2024-03-10 at 12.42.01 AM.png"/>
          <p:cNvPicPr>
            <a:picLocks noChangeAspect="1"/>
          </p:cNvPicPr>
          <p:nvPr/>
        </p:nvPicPr>
        <p:blipFill>
          <a:blip r:embed="rId2"/>
          <a:stretch>
            <a:fillRect/>
          </a:stretch>
        </p:blipFill>
        <p:spPr>
          <a:xfrm>
            <a:off x="4808400" y="4909004"/>
            <a:ext cx="7119066" cy="1798341"/>
          </a:xfrm>
          <a:prstGeom prst="rect">
            <a:avLst/>
          </a:prstGeom>
          <a:ln w="12700">
            <a:miter lim="400000"/>
          </a:ln>
        </p:spPr>
      </p:pic>
      <p:sp>
        <p:nvSpPr>
          <p:cNvPr id="616" name="5th WEEK TASKS ( 16th FEB to 17th FEB )"/>
          <p:cNvSpPr txBox="1"/>
          <p:nvPr/>
        </p:nvSpPr>
        <p:spPr>
          <a:xfrm>
            <a:off x="609990" y="-143450"/>
            <a:ext cx="10916933" cy="1113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p>
            <a:pPr algn="ctr" defTabSz="758951">
              <a:lnSpc>
                <a:spcPct val="80000"/>
              </a:lnSpc>
              <a:defRPr sz="4150" b="1">
                <a:latin typeface="Roboto"/>
                <a:ea typeface="Roboto"/>
                <a:cs typeface="Roboto"/>
                <a:sym typeface="Roboto"/>
              </a:defRPr>
            </a:pPr>
            <a:r>
              <a:rPr dirty="0">
                <a:solidFill>
                  <a:schemeClr val="accent3"/>
                </a:solidFill>
              </a:rPr>
              <a:t>5th</a:t>
            </a:r>
            <a:r>
              <a:rPr dirty="0"/>
              <a:t> WEEK </a:t>
            </a:r>
            <a:r>
              <a:rPr dirty="0">
                <a:solidFill>
                  <a:schemeClr val="accent3"/>
                </a:solidFill>
              </a:rPr>
              <a:t>TASKS </a:t>
            </a:r>
            <a:r>
              <a:rPr dirty="0">
                <a:solidFill>
                  <a:schemeClr val="accent1"/>
                </a:solidFill>
              </a:rPr>
              <a:t>( </a:t>
            </a:r>
            <a:r>
              <a:rPr u="sng" dirty="0"/>
              <a:t>16th FEB</a:t>
            </a:r>
            <a:r>
              <a:rPr dirty="0">
                <a:solidFill>
                  <a:schemeClr val="accent1"/>
                </a:solidFill>
              </a:rPr>
              <a:t> to </a:t>
            </a:r>
            <a:r>
              <a:rPr u="sng" dirty="0"/>
              <a:t>17th FEB</a:t>
            </a:r>
            <a:r>
              <a:rPr dirty="0">
                <a:solidFill>
                  <a:schemeClr val="accent1"/>
                </a:solidFill>
              </a:rPr>
              <a:t> )</a:t>
            </a:r>
            <a:r>
              <a:rPr dirty="0"/>
              <a:t> </a:t>
            </a:r>
          </a:p>
        </p:txBody>
      </p:sp>
      <p:sp>
        <p:nvSpPr>
          <p:cNvPr id="617" name="Line"/>
          <p:cNvSpPr/>
          <p:nvPr/>
        </p:nvSpPr>
        <p:spPr>
          <a:xfrm>
            <a:off x="-32807" y="4667780"/>
            <a:ext cx="12202525" cy="1"/>
          </a:xfrm>
          <a:prstGeom prst="line">
            <a:avLst/>
          </a:prstGeom>
          <a:ln w="25400">
            <a:solidFill>
              <a:schemeClr val="accent1"/>
            </a:solidFill>
          </a:ln>
          <a:effectLst>
            <a:outerShdw blurRad="38100" dist="20000" dir="5400000" rotWithShape="0">
              <a:srgbClr val="000000">
                <a:alpha val="38000"/>
              </a:srgbClr>
            </a:outerShdw>
          </a:effectLst>
        </p:spPr>
        <p:txBody>
          <a:bodyPr lIns="0" tIns="0" rIns="0" bIns="0"/>
          <a:lstStyle/>
          <a:p>
            <a:endParaRPr/>
          </a:p>
        </p:txBody>
      </p:sp>
      <p:sp>
        <p:nvSpPr>
          <p:cNvPr id="618" name="Line"/>
          <p:cNvSpPr/>
          <p:nvPr/>
        </p:nvSpPr>
        <p:spPr>
          <a:xfrm>
            <a:off x="-32806" y="839233"/>
            <a:ext cx="12202525" cy="1"/>
          </a:xfrm>
          <a:prstGeom prst="line">
            <a:avLst/>
          </a:prstGeom>
          <a:ln w="25400">
            <a:solidFill>
              <a:schemeClr val="accent1"/>
            </a:solidFill>
          </a:ln>
          <a:effectLst>
            <a:outerShdw blurRad="38100" dist="20000" dir="5400000" rotWithShape="0">
              <a:srgbClr val="000000">
                <a:alpha val="38000"/>
              </a:srgbClr>
            </a:outerShdw>
          </a:effectLst>
        </p:spPr>
        <p:txBody>
          <a:bodyPr lIns="0" tIns="0" rIns="0" bIns="0"/>
          <a:lstStyle/>
          <a:p>
            <a:endParaRPr/>
          </a:p>
        </p:txBody>
      </p:sp>
      <p:sp>
        <p:nvSpPr>
          <p:cNvPr id="619" name="17th February 2024 : On this day, as you can see in the image, I have to perform a listing of states, cities, and countries from a JSON file using jQuery Ajax, with the condition that after selection of that country, only that listing of states of that p"/>
          <p:cNvSpPr txBox="1"/>
          <p:nvPr/>
        </p:nvSpPr>
        <p:spPr>
          <a:xfrm>
            <a:off x="118186" y="4775040"/>
            <a:ext cx="4834534" cy="2043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fontScale="92500" lnSpcReduction="10000"/>
          </a:bodyPr>
          <a:lstStyle/>
          <a:p>
            <a:pPr indent="86868" defTabSz="694944">
              <a:lnSpc>
                <a:spcPct val="115000"/>
              </a:lnSpc>
              <a:defRPr sz="1520">
                <a:latin typeface="Roboto Mono"/>
                <a:ea typeface="Roboto Mono"/>
                <a:cs typeface="Roboto Mono"/>
                <a:sym typeface="Roboto Mono"/>
              </a:defRPr>
            </a:pPr>
            <a:r>
              <a:rPr u="sng">
                <a:solidFill>
                  <a:schemeClr val="accent1"/>
                </a:solidFill>
              </a:rPr>
              <a:t>17th February 2024</a:t>
            </a:r>
            <a:r>
              <a:rPr>
                <a:solidFill>
                  <a:schemeClr val="accent1"/>
                </a:solidFill>
              </a:rPr>
              <a:t> </a:t>
            </a:r>
            <a:r>
              <a:t>: On this day, as you can see in the image, I have to perform a listing of states, cities, and countries from a JSON file using jQuery Ajax, with the condition that after selection of that country, only that listing of states of that particular country will be displayed, as well as the same for state and city.</a:t>
            </a:r>
          </a:p>
        </p:txBody>
      </p:sp>
      <p:sp>
        <p:nvSpPr>
          <p:cNvPr id="620" name="16th February 2024 :  On this day, as you can see in the image, I have to perform a crud operation using jQuery and fetch the data from a JSON file using jQuery Ajax."/>
          <p:cNvSpPr txBox="1"/>
          <p:nvPr/>
        </p:nvSpPr>
        <p:spPr>
          <a:xfrm>
            <a:off x="264534" y="1084839"/>
            <a:ext cx="4380012" cy="32940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p>
            <a:pPr indent="114300">
              <a:lnSpc>
                <a:spcPct val="115000"/>
              </a:lnSpc>
              <a:defRPr sz="2000">
                <a:latin typeface="Roboto Mono"/>
                <a:ea typeface="Roboto Mono"/>
                <a:cs typeface="Roboto Mono"/>
                <a:sym typeface="Roboto Mono"/>
              </a:defRPr>
            </a:pPr>
            <a:r>
              <a:rPr u="sng">
                <a:solidFill>
                  <a:schemeClr val="accent1"/>
                </a:solidFill>
              </a:rPr>
              <a:t>16th February 2024</a:t>
            </a:r>
            <a:r>
              <a:rPr>
                <a:solidFill>
                  <a:schemeClr val="accent1"/>
                </a:solidFill>
              </a:rPr>
              <a:t> </a:t>
            </a:r>
            <a:r>
              <a:t>:  On this day, as you can see in the image, I have to perform a crud operation using jQuery and fetch the data from a JSON file using jQuery Ajax.</a:t>
            </a:r>
          </a:p>
        </p:txBody>
      </p:sp>
      <p:pic>
        <p:nvPicPr>
          <p:cNvPr id="3" name="Picture 2">
            <a:extLst>
              <a:ext uri="{FF2B5EF4-FFF2-40B4-BE49-F238E27FC236}">
                <a16:creationId xmlns:a16="http://schemas.microsoft.com/office/drawing/2014/main" id="{6DA765F3-92AE-305C-EFEE-7BED27F4AA2F}"/>
              </a:ext>
            </a:extLst>
          </p:cNvPr>
          <p:cNvPicPr>
            <a:picLocks noChangeAspect="1"/>
          </p:cNvPicPr>
          <p:nvPr/>
        </p:nvPicPr>
        <p:blipFill>
          <a:blip r:embed="rId3"/>
          <a:stretch>
            <a:fillRect/>
          </a:stretch>
        </p:blipFill>
        <p:spPr>
          <a:xfrm>
            <a:off x="4808399" y="1084839"/>
            <a:ext cx="7119067" cy="33366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hecker/>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iterate type="lt">
                                    <p:tmAbs val="0"/>
                                  </p:iterate>
                                  <p:childTnLst>
                                    <p:set>
                                      <p:cBhvr>
                                        <p:cTn id="6" fill="hold"/>
                                        <p:tgtEl>
                                          <p:spTgt spid="616"/>
                                        </p:tgtEl>
                                        <p:attrNameLst>
                                          <p:attrName>style.visibility</p:attrName>
                                        </p:attrNameLst>
                                      </p:cBhvr>
                                      <p:to>
                                        <p:strVal val="visible"/>
                                      </p:to>
                                    </p:set>
                                    <p:anim calcmode="lin" valueType="num">
                                      <p:cBhvr>
                                        <p:cTn id="7" dur="2500" fill="hold"/>
                                        <p:tgtEl>
                                          <p:spTgt spid="616"/>
                                        </p:tgtEl>
                                        <p:attrNameLst>
                                          <p:attrName>ppt_x</p:attrName>
                                        </p:attrNameLst>
                                      </p:cBhvr>
                                      <p:tavLst>
                                        <p:tav tm="0">
                                          <p:val>
                                            <p:strVal val="#ppt_x"/>
                                          </p:val>
                                        </p:tav>
                                        <p:tav tm="100000">
                                          <p:val>
                                            <p:strVal val="#ppt_x"/>
                                          </p:val>
                                        </p:tav>
                                      </p:tavLst>
                                    </p:anim>
                                    <p:anim calcmode="lin" valueType="num">
                                      <p:cBhvr>
                                        <p:cTn id="8" dur="2500" fill="hold"/>
                                        <p:tgtEl>
                                          <p:spTgt spid="616"/>
                                        </p:tgtEl>
                                        <p:attrNameLst>
                                          <p:attrName>ppt_y</p:attrName>
                                        </p:attrNameLst>
                                      </p:cBhvr>
                                      <p:tavLst>
                                        <p:tav tm="0">
                                          <p:val>
                                            <p:strVal val="0-#ppt_h/2"/>
                                          </p:val>
                                        </p:tav>
                                        <p:tav tm="100000">
                                          <p:val>
                                            <p:strVal val="#ppt_y"/>
                                          </p:val>
                                        </p:tav>
                                      </p:tavLst>
                                    </p:anim>
                                  </p:childTnLst>
                                </p:cTn>
                              </p:par>
                            </p:childTnLst>
                          </p:cTn>
                        </p:par>
                        <p:par>
                          <p:cTn id="9" fill="hold">
                            <p:stCondLst>
                              <p:cond delay="2500"/>
                            </p:stCondLst>
                            <p:childTnLst>
                              <p:par>
                                <p:cTn id="10" presetID="9" presetClass="entr" fill="hold" grpId="2" nodeType="afterEffect">
                                  <p:stCondLst>
                                    <p:cond delay="0"/>
                                  </p:stCondLst>
                                  <p:iterate>
                                    <p:tmAbs val="0"/>
                                  </p:iterate>
                                  <p:childTnLst>
                                    <p:set>
                                      <p:cBhvr>
                                        <p:cTn id="11" fill="hold"/>
                                        <p:tgtEl>
                                          <p:spTgt spid="618"/>
                                        </p:tgtEl>
                                        <p:attrNameLst>
                                          <p:attrName>style.visibility</p:attrName>
                                        </p:attrNameLst>
                                      </p:cBhvr>
                                      <p:to>
                                        <p:strVal val="visible"/>
                                      </p:to>
                                    </p:set>
                                    <p:animEffect transition="in" filter="dissolve">
                                      <p:cBhvr>
                                        <p:cTn id="12" dur="1000"/>
                                        <p:tgtEl>
                                          <p:spTgt spid="618"/>
                                        </p:tgtEl>
                                      </p:cBhvr>
                                    </p:animEffect>
                                  </p:childTnLst>
                                </p:cTn>
                              </p:par>
                            </p:childTnLst>
                          </p:cTn>
                        </p:par>
                        <p:par>
                          <p:cTn id="13" fill="hold">
                            <p:stCondLst>
                              <p:cond delay="3500"/>
                            </p:stCondLst>
                            <p:childTnLst>
                              <p:par>
                                <p:cTn id="14" presetID="9" presetClass="entr" fill="hold" grpId="3" nodeType="afterEffect">
                                  <p:stCondLst>
                                    <p:cond delay="0"/>
                                  </p:stCondLst>
                                  <p:iterate>
                                    <p:tmAbs val="0"/>
                                  </p:iterate>
                                  <p:childTnLst>
                                    <p:set>
                                      <p:cBhvr>
                                        <p:cTn id="15" fill="hold"/>
                                        <p:tgtEl>
                                          <p:spTgt spid="617"/>
                                        </p:tgtEl>
                                        <p:attrNameLst>
                                          <p:attrName>style.visibility</p:attrName>
                                        </p:attrNameLst>
                                      </p:cBhvr>
                                      <p:to>
                                        <p:strVal val="visible"/>
                                      </p:to>
                                    </p:set>
                                    <p:animEffect transition="in" filter="dissolve">
                                      <p:cBhvr>
                                        <p:cTn id="16" dur="1000"/>
                                        <p:tgtEl>
                                          <p:spTgt spid="617"/>
                                        </p:tgtEl>
                                      </p:cBhvr>
                                    </p:animEffect>
                                  </p:childTnLst>
                                </p:cTn>
                              </p:par>
                            </p:childTnLst>
                          </p:cTn>
                        </p:par>
                        <p:par>
                          <p:cTn id="17" fill="hold">
                            <p:stCondLst>
                              <p:cond delay="4500"/>
                            </p:stCondLst>
                            <p:childTnLst>
                              <p:par>
                                <p:cTn id="18" presetID="2" presetClass="entr" presetSubtype="1" fill="hold" grpId="4" nodeType="afterEffect">
                                  <p:stCondLst>
                                    <p:cond delay="0"/>
                                  </p:stCondLst>
                                  <p:iterate type="lt">
                                    <p:tmAbs val="0"/>
                                  </p:iterate>
                                  <p:childTnLst>
                                    <p:set>
                                      <p:cBhvr>
                                        <p:cTn id="19" fill="hold"/>
                                        <p:tgtEl>
                                          <p:spTgt spid="620"/>
                                        </p:tgtEl>
                                        <p:attrNameLst>
                                          <p:attrName>style.visibility</p:attrName>
                                        </p:attrNameLst>
                                      </p:cBhvr>
                                      <p:to>
                                        <p:strVal val="visible"/>
                                      </p:to>
                                    </p:set>
                                    <p:anim calcmode="lin" valueType="num">
                                      <p:cBhvr>
                                        <p:cTn id="20" dur="1250" fill="hold"/>
                                        <p:tgtEl>
                                          <p:spTgt spid="620"/>
                                        </p:tgtEl>
                                        <p:attrNameLst>
                                          <p:attrName>ppt_x</p:attrName>
                                        </p:attrNameLst>
                                      </p:cBhvr>
                                      <p:tavLst>
                                        <p:tav tm="0">
                                          <p:val>
                                            <p:strVal val="#ppt_x"/>
                                          </p:val>
                                        </p:tav>
                                        <p:tav tm="100000">
                                          <p:val>
                                            <p:strVal val="#ppt_x"/>
                                          </p:val>
                                        </p:tav>
                                      </p:tavLst>
                                    </p:anim>
                                    <p:anim calcmode="lin" valueType="num">
                                      <p:cBhvr>
                                        <p:cTn id="21" dur="1250" fill="hold"/>
                                        <p:tgtEl>
                                          <p:spTgt spid="620"/>
                                        </p:tgtEl>
                                        <p:attrNameLst>
                                          <p:attrName>ppt_y</p:attrName>
                                        </p:attrNameLst>
                                      </p:cBhvr>
                                      <p:tavLst>
                                        <p:tav tm="0">
                                          <p:val>
                                            <p:strVal val="0-#ppt_h/2"/>
                                          </p:val>
                                        </p:tav>
                                        <p:tav tm="100000">
                                          <p:val>
                                            <p:strVal val="#ppt_y"/>
                                          </p:val>
                                        </p:tav>
                                      </p:tavLst>
                                    </p:anim>
                                  </p:childTnLst>
                                </p:cTn>
                              </p:par>
                            </p:childTnLst>
                          </p:cTn>
                        </p:par>
                        <p:par>
                          <p:cTn id="22" fill="hold">
                            <p:stCondLst>
                              <p:cond delay="5750"/>
                            </p:stCondLst>
                            <p:childTnLst>
                              <p:par>
                                <p:cTn id="23" presetID="2" presetClass="entr" presetSubtype="2"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1+#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6250"/>
                            </p:stCondLst>
                            <p:childTnLst>
                              <p:par>
                                <p:cTn id="28" presetID="2" presetClass="entr" presetSubtype="1" fill="hold" grpId="6" nodeType="afterEffect">
                                  <p:stCondLst>
                                    <p:cond delay="0"/>
                                  </p:stCondLst>
                                  <p:iterate type="lt">
                                    <p:tmAbs val="0"/>
                                  </p:iterate>
                                  <p:childTnLst>
                                    <p:set>
                                      <p:cBhvr>
                                        <p:cTn id="29" fill="hold"/>
                                        <p:tgtEl>
                                          <p:spTgt spid="619"/>
                                        </p:tgtEl>
                                        <p:attrNameLst>
                                          <p:attrName>style.visibility</p:attrName>
                                        </p:attrNameLst>
                                      </p:cBhvr>
                                      <p:to>
                                        <p:strVal val="visible"/>
                                      </p:to>
                                    </p:set>
                                    <p:anim calcmode="lin" valueType="num">
                                      <p:cBhvr>
                                        <p:cTn id="30" dur="1250" fill="hold"/>
                                        <p:tgtEl>
                                          <p:spTgt spid="619"/>
                                        </p:tgtEl>
                                        <p:attrNameLst>
                                          <p:attrName>ppt_x</p:attrName>
                                        </p:attrNameLst>
                                      </p:cBhvr>
                                      <p:tavLst>
                                        <p:tav tm="0">
                                          <p:val>
                                            <p:strVal val="#ppt_x"/>
                                          </p:val>
                                        </p:tav>
                                        <p:tav tm="100000">
                                          <p:val>
                                            <p:strVal val="#ppt_x"/>
                                          </p:val>
                                        </p:tav>
                                      </p:tavLst>
                                    </p:anim>
                                    <p:anim calcmode="lin" valueType="num">
                                      <p:cBhvr>
                                        <p:cTn id="31" dur="1250" fill="hold"/>
                                        <p:tgtEl>
                                          <p:spTgt spid="619"/>
                                        </p:tgtEl>
                                        <p:attrNameLst>
                                          <p:attrName>ppt_y</p:attrName>
                                        </p:attrNameLst>
                                      </p:cBhvr>
                                      <p:tavLst>
                                        <p:tav tm="0">
                                          <p:val>
                                            <p:strVal val="0-#ppt_h/2"/>
                                          </p:val>
                                        </p:tav>
                                        <p:tav tm="100000">
                                          <p:val>
                                            <p:strVal val="#ppt_y"/>
                                          </p:val>
                                        </p:tav>
                                      </p:tavLst>
                                    </p:anim>
                                  </p:childTnLst>
                                </p:cTn>
                              </p:par>
                            </p:childTnLst>
                          </p:cTn>
                        </p:par>
                        <p:par>
                          <p:cTn id="32" fill="hold">
                            <p:stCondLst>
                              <p:cond delay="7500"/>
                            </p:stCondLst>
                            <p:childTnLst>
                              <p:par>
                                <p:cTn id="33" presetID="2" presetClass="entr" presetSubtype="2" fill="hold" grpId="7" nodeType="afterEffect">
                                  <p:stCondLst>
                                    <p:cond delay="0"/>
                                  </p:stCondLst>
                                  <p:iterate>
                                    <p:tmAbs val="0"/>
                                  </p:iterate>
                                  <p:childTnLst>
                                    <p:set>
                                      <p:cBhvr>
                                        <p:cTn id="34" dur="1" fill="hold">
                                          <p:stCondLst>
                                            <p:cond delay="0"/>
                                          </p:stCondLst>
                                        </p:cTn>
                                        <p:tgtEl>
                                          <p:spTgt spid="614"/>
                                        </p:tgtEl>
                                        <p:attrNameLst>
                                          <p:attrName>style.visibility</p:attrName>
                                        </p:attrNameLst>
                                      </p:cBhvr>
                                      <p:to>
                                        <p:strVal val="visible"/>
                                      </p:to>
                                    </p:set>
                                    <p:anim calcmode="lin" valueType="num">
                                      <p:cBhvr additive="base">
                                        <p:cTn id="35" dur="1500" fill="hold"/>
                                        <p:tgtEl>
                                          <p:spTgt spid="614"/>
                                        </p:tgtEl>
                                        <p:attrNameLst>
                                          <p:attrName>ppt_x</p:attrName>
                                        </p:attrNameLst>
                                      </p:cBhvr>
                                      <p:tavLst>
                                        <p:tav tm="0">
                                          <p:val>
                                            <p:strVal val="1+#ppt_w/2"/>
                                          </p:val>
                                        </p:tav>
                                        <p:tav tm="100000">
                                          <p:val>
                                            <p:strVal val="#ppt_x"/>
                                          </p:val>
                                        </p:tav>
                                      </p:tavLst>
                                    </p:anim>
                                    <p:anim calcmode="lin" valueType="num">
                                      <p:cBhvr additive="base">
                                        <p:cTn id="36" dur="1500" fill="hold"/>
                                        <p:tgtEl>
                                          <p:spTgt spid="6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 grpId="7" animBg="1" advAuto="0"/>
      <p:bldP spid="616" grpId="1" animBg="1" advAuto="0"/>
      <p:bldP spid="617" grpId="3" animBg="1" advAuto="0"/>
      <p:bldP spid="618" grpId="2" animBg="1" advAuto="0"/>
      <p:bldP spid="619" grpId="6" animBg="1" advAuto="0"/>
      <p:bldP spid="620" grpId="4"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Google Shape;386;p23"/>
          <p:cNvSpPr txBox="1">
            <a:spLocks noGrp="1"/>
          </p:cNvSpPr>
          <p:nvPr>
            <p:ph type="title"/>
          </p:nvPr>
        </p:nvSpPr>
        <p:spPr>
          <a:xfrm>
            <a:off x="1462449" y="1440050"/>
            <a:ext cx="5322601" cy="1059301"/>
          </a:xfrm>
          <a:prstGeom prst="rect">
            <a:avLst/>
          </a:prstGeom>
        </p:spPr>
        <p:txBody>
          <a:bodyPr anchor="ctr"/>
          <a:lstStyle>
            <a:lvl1pPr defTabSz="749808">
              <a:defRPr sz="4920" u="sng"/>
            </a:lvl1pPr>
          </a:lstStyle>
          <a:p>
            <a:r>
              <a:t>Company Details</a:t>
            </a:r>
          </a:p>
        </p:txBody>
      </p:sp>
      <p:sp>
        <p:nvSpPr>
          <p:cNvPr id="515" name="Google Shape;387;p23"/>
          <p:cNvSpPr txBox="1">
            <a:spLocks noGrp="1"/>
          </p:cNvSpPr>
          <p:nvPr>
            <p:ph type="body" sz="quarter" idx="1"/>
          </p:nvPr>
        </p:nvSpPr>
        <p:spPr>
          <a:xfrm>
            <a:off x="1462424" y="2519024"/>
            <a:ext cx="5322601" cy="2916901"/>
          </a:xfrm>
          <a:prstGeom prst="rect">
            <a:avLst/>
          </a:prstGeom>
        </p:spPr>
        <p:txBody>
          <a:bodyPr anchor="ctr">
            <a:normAutofit fontScale="92500" lnSpcReduction="10000"/>
          </a:bodyPr>
          <a:lstStyle>
            <a:lvl1pPr marL="0" indent="0" defTabSz="804672">
              <a:buSzTx/>
              <a:buNone/>
              <a:defRPr sz="1936" b="1">
                <a:solidFill>
                  <a:schemeClr val="accent3"/>
                </a:solidFill>
              </a:defRPr>
            </a:lvl1pPr>
          </a:lstStyle>
          <a:p>
            <a:pPr>
              <a:defRPr b="0"/>
            </a:pPr>
            <a:r>
              <a:rPr b="1"/>
              <a:t>Ahmedabad-based Hyperlink Infosystem is believed to be one of the popular providers of IT services. The professional company is closely structured in such a way to offer more acquirable results and solutions for use in a variety of businesses, encountering problems in information and technology sector.</a:t>
            </a:r>
          </a:p>
        </p:txBody>
      </p:sp>
      <p:sp>
        <p:nvSpPr>
          <p:cNvPr id="516" name="Hyperlink Infosystem…"/>
          <p:cNvSpPr txBox="1"/>
          <p:nvPr/>
        </p:nvSpPr>
        <p:spPr>
          <a:xfrm>
            <a:off x="7227126" y="3177908"/>
            <a:ext cx="3632097" cy="1466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ctr">
              <a:defRPr sz="2800" b="1">
                <a:solidFill>
                  <a:srgbClr val="B957C2"/>
                </a:solidFill>
              </a:defRPr>
            </a:pPr>
            <a:r>
              <a:rPr sz="2000" u="sng"/>
              <a:t>Hyperlink Infosystem</a:t>
            </a:r>
            <a:r>
              <a:t> </a:t>
            </a:r>
          </a:p>
          <a:p>
            <a:pPr algn="ctr">
              <a:defRPr sz="1100" b="1">
                <a:solidFill>
                  <a:srgbClr val="B957C2"/>
                </a:solidFill>
              </a:defRPr>
            </a:pPr>
            <a:endParaRPr/>
          </a:p>
          <a:p>
            <a:pPr algn="ctr">
              <a:defRPr sz="1600"/>
            </a:pPr>
            <a:r>
              <a:t>Ganesh Meridian, BLOCK-C, Opp Gujarat high court, 106/B, Sarkhej - Gandhinagar Hwy, Sola, Ahmedabad, Gujarat 380061</a:t>
            </a:r>
          </a:p>
        </p:txBody>
      </p:sp>
      <p:sp>
        <p:nvSpPr>
          <p:cNvPr id="517" name="Google Shape;386;p23"/>
          <p:cNvSpPr txBox="1"/>
          <p:nvPr/>
        </p:nvSpPr>
        <p:spPr>
          <a:xfrm>
            <a:off x="7475770" y="2511769"/>
            <a:ext cx="3134810" cy="6842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lvl1pPr defTabSz="384047">
              <a:defRPr sz="2562" b="1">
                <a:solidFill>
                  <a:schemeClr val="accent3"/>
                </a:solidFill>
                <a:latin typeface="Roboto"/>
                <a:ea typeface="Roboto"/>
                <a:cs typeface="Roboto"/>
                <a:sym typeface="Roboto"/>
              </a:defRPr>
            </a:lvl1pPr>
          </a:lstStyle>
          <a:p>
            <a:r>
              <a:t>Company Address</a:t>
            </a:r>
          </a:p>
        </p:txBody>
      </p:sp>
    </p:spTree>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514"/>
                                        </p:tgtEl>
                                        <p:attrNameLst>
                                          <p:attrName>style.visibility</p:attrName>
                                        </p:attrNameLst>
                                      </p:cBhvr>
                                      <p:to>
                                        <p:strVal val="visible"/>
                                      </p:to>
                                    </p:set>
                                    <p:animEffect transition="in" filter="dissolve">
                                      <p:cBhvr>
                                        <p:cTn id="7" dur="1000"/>
                                        <p:tgtEl>
                                          <p:spTgt spid="514"/>
                                        </p:tgtEl>
                                      </p:cBhvr>
                                    </p:animEffect>
                                  </p:childTnLst>
                                </p:cTn>
                              </p:par>
                            </p:childTnLst>
                          </p:cTn>
                        </p:par>
                        <p:par>
                          <p:cTn id="8" fill="hold">
                            <p:stCondLst>
                              <p:cond delay="1000"/>
                            </p:stCondLst>
                            <p:childTnLst>
                              <p:par>
                                <p:cTn id="9" presetID="9" presetClass="entr" fill="hold" grpId="2" nodeType="afterEffect">
                                  <p:stCondLst>
                                    <p:cond delay="0"/>
                                  </p:stCondLst>
                                  <p:iterate>
                                    <p:tmAbs val="0"/>
                                  </p:iterate>
                                  <p:childTnLst>
                                    <p:set>
                                      <p:cBhvr>
                                        <p:cTn id="10" fill="hold"/>
                                        <p:tgtEl>
                                          <p:spTgt spid="515"/>
                                        </p:tgtEl>
                                        <p:attrNameLst>
                                          <p:attrName>style.visibility</p:attrName>
                                        </p:attrNameLst>
                                      </p:cBhvr>
                                      <p:to>
                                        <p:strVal val="visible"/>
                                      </p:to>
                                    </p:set>
                                    <p:animEffect transition="in" filter="dissolve">
                                      <p:cBhvr>
                                        <p:cTn id="11" dur="1000"/>
                                        <p:tgtEl>
                                          <p:spTgt spid="515"/>
                                        </p:tgtEl>
                                      </p:cBhvr>
                                    </p:animEffect>
                                  </p:childTnLst>
                                </p:cTn>
                              </p:par>
                            </p:childTnLst>
                          </p:cTn>
                        </p:par>
                        <p:par>
                          <p:cTn id="12" fill="hold">
                            <p:stCondLst>
                              <p:cond delay="2000"/>
                            </p:stCondLst>
                            <p:childTnLst>
                              <p:par>
                                <p:cTn id="13" presetID="9" presetClass="entr" fill="hold" grpId="3" nodeType="afterEffect">
                                  <p:stCondLst>
                                    <p:cond delay="0"/>
                                  </p:stCondLst>
                                  <p:iterate>
                                    <p:tmAbs val="0"/>
                                  </p:iterate>
                                  <p:childTnLst>
                                    <p:set>
                                      <p:cBhvr>
                                        <p:cTn id="14" fill="hold"/>
                                        <p:tgtEl>
                                          <p:spTgt spid="517"/>
                                        </p:tgtEl>
                                        <p:attrNameLst>
                                          <p:attrName>style.visibility</p:attrName>
                                        </p:attrNameLst>
                                      </p:cBhvr>
                                      <p:to>
                                        <p:strVal val="visible"/>
                                      </p:to>
                                    </p:set>
                                    <p:animEffect transition="in" filter="dissolve">
                                      <p:cBhvr>
                                        <p:cTn id="15" dur="1000"/>
                                        <p:tgtEl>
                                          <p:spTgt spid="517"/>
                                        </p:tgtEl>
                                      </p:cBhvr>
                                    </p:animEffect>
                                  </p:childTnLst>
                                </p:cTn>
                              </p:par>
                            </p:childTnLst>
                          </p:cTn>
                        </p:par>
                        <p:par>
                          <p:cTn id="16" fill="hold">
                            <p:stCondLst>
                              <p:cond delay="3000"/>
                            </p:stCondLst>
                            <p:childTnLst>
                              <p:par>
                                <p:cTn id="17" presetID="9" presetClass="entr" fill="hold" grpId="4" nodeType="afterEffect">
                                  <p:stCondLst>
                                    <p:cond delay="0"/>
                                  </p:stCondLst>
                                  <p:iterate>
                                    <p:tmAbs val="0"/>
                                  </p:iterate>
                                  <p:childTnLst>
                                    <p:set>
                                      <p:cBhvr>
                                        <p:cTn id="18" fill="hold"/>
                                        <p:tgtEl>
                                          <p:spTgt spid="516"/>
                                        </p:tgtEl>
                                        <p:attrNameLst>
                                          <p:attrName>style.visibility</p:attrName>
                                        </p:attrNameLst>
                                      </p:cBhvr>
                                      <p:to>
                                        <p:strVal val="visible"/>
                                      </p:to>
                                    </p:set>
                                    <p:animEffect transition="in" filter="dissolve">
                                      <p:cBhvr>
                                        <p:cTn id="19" dur="10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 grpId="1" animBg="1" advAuto="0"/>
      <p:bldP spid="515" grpId="2" animBg="1" advAuto="0"/>
      <p:bldP spid="516" grpId="4" animBg="1" advAuto="0"/>
      <p:bldP spid="517" grpId="3"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2" name="Screenshot 2024-03-09 at 6.00.21 PM.png" descr="Screenshot 2024-03-09 at 6.00.21 PM.png"/>
          <p:cNvPicPr>
            <a:picLocks noChangeAspect="1"/>
          </p:cNvPicPr>
          <p:nvPr/>
        </p:nvPicPr>
        <p:blipFill>
          <a:blip r:embed="rId2"/>
          <a:stretch>
            <a:fillRect/>
          </a:stretch>
        </p:blipFill>
        <p:spPr>
          <a:xfrm>
            <a:off x="976641" y="1481912"/>
            <a:ext cx="4780154" cy="3277223"/>
          </a:xfrm>
          <a:prstGeom prst="rect">
            <a:avLst/>
          </a:prstGeom>
          <a:ln w="12700">
            <a:miter lim="400000"/>
          </a:ln>
        </p:spPr>
      </p:pic>
      <p:pic>
        <p:nvPicPr>
          <p:cNvPr id="623" name="Screenshot 2024-03-09 at 5.43.11 PM.png" descr="Screenshot 2024-03-09 at 5.43.11 PM.png"/>
          <p:cNvPicPr>
            <a:picLocks noChangeAspect="1"/>
          </p:cNvPicPr>
          <p:nvPr/>
        </p:nvPicPr>
        <p:blipFill>
          <a:blip r:embed="rId3"/>
          <a:srcRect/>
          <a:stretch>
            <a:fillRect/>
          </a:stretch>
        </p:blipFill>
        <p:spPr>
          <a:xfrm>
            <a:off x="6500785" y="1582235"/>
            <a:ext cx="4648940" cy="3076577"/>
          </a:xfrm>
          <a:prstGeom prst="rect">
            <a:avLst/>
          </a:prstGeom>
          <a:ln w="12700">
            <a:miter lim="400000"/>
          </a:ln>
        </p:spPr>
      </p:pic>
      <p:sp>
        <p:nvSpPr>
          <p:cNvPr id="624" name="6th WEEK TASKS ( 19th FEB to 20th FEB )"/>
          <p:cNvSpPr txBox="1"/>
          <p:nvPr/>
        </p:nvSpPr>
        <p:spPr>
          <a:xfrm>
            <a:off x="1070846" y="622939"/>
            <a:ext cx="9761681" cy="687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p>
            <a:pPr algn="ctr" defTabSz="530351">
              <a:lnSpc>
                <a:spcPct val="80000"/>
              </a:lnSpc>
              <a:defRPr sz="2900" b="1">
                <a:latin typeface="Roboto"/>
                <a:ea typeface="Roboto"/>
                <a:cs typeface="Roboto"/>
                <a:sym typeface="Roboto"/>
              </a:defRPr>
            </a:pPr>
            <a:r>
              <a:rPr>
                <a:solidFill>
                  <a:schemeClr val="accent3"/>
                </a:solidFill>
              </a:rPr>
              <a:t>6th</a:t>
            </a:r>
            <a:r>
              <a:t> WEEK </a:t>
            </a:r>
            <a:r>
              <a:rPr>
                <a:solidFill>
                  <a:schemeClr val="accent3"/>
                </a:solidFill>
              </a:rPr>
              <a:t>TASKS </a:t>
            </a:r>
            <a:r>
              <a:rPr>
                <a:solidFill>
                  <a:schemeClr val="accent1"/>
                </a:solidFill>
              </a:rPr>
              <a:t>( </a:t>
            </a:r>
            <a:r>
              <a:rPr u="sng"/>
              <a:t>19th FEB</a:t>
            </a:r>
            <a:r>
              <a:rPr>
                <a:solidFill>
                  <a:schemeClr val="accent1"/>
                </a:solidFill>
              </a:rPr>
              <a:t> to </a:t>
            </a:r>
            <a:r>
              <a:rPr u="sng"/>
              <a:t>20th FEB</a:t>
            </a:r>
            <a:r>
              <a:rPr>
                <a:solidFill>
                  <a:schemeClr val="accent1"/>
                </a:solidFill>
              </a:rPr>
              <a:t> )</a:t>
            </a:r>
            <a:r>
              <a:t> </a:t>
            </a:r>
          </a:p>
        </p:txBody>
      </p:sp>
      <p:sp>
        <p:nvSpPr>
          <p:cNvPr id="625" name="Line"/>
          <p:cNvSpPr/>
          <p:nvPr/>
        </p:nvSpPr>
        <p:spPr>
          <a:xfrm flipV="1">
            <a:off x="6096000" y="1341241"/>
            <a:ext cx="1" cy="4614061"/>
          </a:xfrm>
          <a:prstGeom prst="line">
            <a:avLst/>
          </a:prstGeom>
          <a:ln w="25400">
            <a:solidFill>
              <a:schemeClr val="accent1"/>
            </a:solidFill>
          </a:ln>
          <a:effectLst>
            <a:outerShdw blurRad="38100" dist="20000" dir="5400000" rotWithShape="0">
              <a:srgbClr val="000000">
                <a:alpha val="38000"/>
              </a:srgbClr>
            </a:outerShdw>
          </a:effectLst>
        </p:spPr>
        <p:txBody>
          <a:bodyPr lIns="0" tIns="0" rIns="0" bIns="0"/>
          <a:lstStyle/>
          <a:p>
            <a:endParaRPr/>
          </a:p>
        </p:txBody>
      </p:sp>
      <p:sp>
        <p:nvSpPr>
          <p:cNvPr id="626" name="Line"/>
          <p:cNvSpPr/>
          <p:nvPr/>
        </p:nvSpPr>
        <p:spPr>
          <a:xfrm>
            <a:off x="618759" y="1333500"/>
            <a:ext cx="10954482" cy="1"/>
          </a:xfrm>
          <a:prstGeom prst="line">
            <a:avLst/>
          </a:prstGeom>
          <a:ln w="25400">
            <a:solidFill>
              <a:schemeClr val="accent1"/>
            </a:solidFill>
          </a:ln>
          <a:effectLst>
            <a:outerShdw blurRad="38100" dist="20000" dir="5400000" rotWithShape="0">
              <a:srgbClr val="000000">
                <a:alpha val="38000"/>
              </a:srgbClr>
            </a:outerShdw>
          </a:effectLst>
        </p:spPr>
        <p:txBody>
          <a:bodyPr lIns="0" tIns="0" rIns="0" bIns="0"/>
          <a:lstStyle/>
          <a:p>
            <a:endParaRPr/>
          </a:p>
        </p:txBody>
      </p:sp>
      <p:sp>
        <p:nvSpPr>
          <p:cNvPr id="627" name="19th February 2024 : As you can see in the image, a form with validation is shown with an introduction to the data-table."/>
          <p:cNvSpPr txBox="1"/>
          <p:nvPr/>
        </p:nvSpPr>
        <p:spPr>
          <a:xfrm>
            <a:off x="643489" y="4824578"/>
            <a:ext cx="5395658" cy="1050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fontScale="92500"/>
          </a:bodyPr>
          <a:lstStyle/>
          <a:p>
            <a:pPr indent="92582" defTabSz="740663">
              <a:lnSpc>
                <a:spcPct val="115000"/>
              </a:lnSpc>
              <a:defRPr sz="1620">
                <a:latin typeface="Roboto Mono"/>
                <a:ea typeface="Roboto Mono"/>
                <a:cs typeface="Roboto Mono"/>
                <a:sym typeface="Roboto Mono"/>
              </a:defRPr>
            </a:pPr>
            <a:r>
              <a:rPr u="sng">
                <a:solidFill>
                  <a:schemeClr val="accent1"/>
                </a:solidFill>
              </a:rPr>
              <a:t>19th February 2024</a:t>
            </a:r>
            <a:r>
              <a:rPr>
                <a:solidFill>
                  <a:schemeClr val="accent1"/>
                </a:solidFill>
              </a:rPr>
              <a:t> </a:t>
            </a:r>
            <a:r>
              <a:t>: As you can see in the image, a form with validation is shown with an introduction to the data-table.</a:t>
            </a:r>
          </a:p>
        </p:txBody>
      </p:sp>
      <p:sp>
        <p:nvSpPr>
          <p:cNvPr id="628" name="20th February 2024 : On this day, an introduction to the form wizard is taught with validation, data-picker, select2, and many more jQuery plugins."/>
          <p:cNvSpPr txBox="1"/>
          <p:nvPr/>
        </p:nvSpPr>
        <p:spPr>
          <a:xfrm>
            <a:off x="6435205" y="4705540"/>
            <a:ext cx="4780154" cy="1288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fontScale="92500"/>
          </a:bodyPr>
          <a:lstStyle/>
          <a:p>
            <a:pPr indent="91440" defTabSz="731520">
              <a:lnSpc>
                <a:spcPct val="115000"/>
              </a:lnSpc>
              <a:defRPr sz="1600">
                <a:latin typeface="Roboto Mono"/>
                <a:ea typeface="Roboto Mono"/>
                <a:cs typeface="Roboto Mono"/>
                <a:sym typeface="Roboto Mono"/>
              </a:defRPr>
            </a:pPr>
            <a:r>
              <a:rPr u="sng">
                <a:solidFill>
                  <a:schemeClr val="accent1"/>
                </a:solidFill>
              </a:rPr>
              <a:t>20th February 2024</a:t>
            </a:r>
            <a:r>
              <a:rPr>
                <a:solidFill>
                  <a:schemeClr val="accent1"/>
                </a:solidFill>
              </a:rPr>
              <a:t> </a:t>
            </a:r>
            <a:r>
              <a:t>: On this day, an introduction to the form wizard is taught with validation, data-picker, select2, and many more jQuery plugins.</a:t>
            </a:r>
          </a:p>
        </p:txBody>
      </p:sp>
    </p:spTree>
  </p:cSld>
  <p:clrMapOvr>
    <a:masterClrMapping/>
  </p:clrMapOvr>
  <mc:AlternateContent xmlns:mc="http://schemas.openxmlformats.org/markup-compatibility/2006" xmlns:p14="http://schemas.microsoft.com/office/powerpoint/2010/main">
    <mc:Choice Requires="p14">
      <p:transition spd="slow" p14:dur="2000">
        <p:push dir="r"/>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iterate>
                                    <p:tmAbs val="0"/>
                                  </p:iterate>
                                  <p:childTnLst>
                                    <p:set>
                                      <p:cBhvr>
                                        <p:cTn id="6" fill="hold"/>
                                        <p:tgtEl>
                                          <p:spTgt spid="624"/>
                                        </p:tgtEl>
                                        <p:attrNameLst>
                                          <p:attrName>style.visibility</p:attrName>
                                        </p:attrNameLst>
                                      </p:cBhvr>
                                      <p:to>
                                        <p:strVal val="visible"/>
                                      </p:to>
                                    </p:set>
                                    <p:anim calcmode="lin" valueType="num">
                                      <p:cBhvr>
                                        <p:cTn id="7" dur="3000" fill="hold"/>
                                        <p:tgtEl>
                                          <p:spTgt spid="624"/>
                                        </p:tgtEl>
                                        <p:attrNameLst>
                                          <p:attrName>ppt_x</p:attrName>
                                        </p:attrNameLst>
                                      </p:cBhvr>
                                      <p:tavLst>
                                        <p:tav tm="0">
                                          <p:val>
                                            <p:strVal val="#ppt_x"/>
                                          </p:val>
                                        </p:tav>
                                        <p:tav tm="100000">
                                          <p:val>
                                            <p:strVal val="#ppt_x"/>
                                          </p:val>
                                        </p:tav>
                                      </p:tavLst>
                                    </p:anim>
                                    <p:anim calcmode="lin" valueType="num">
                                      <p:cBhvr>
                                        <p:cTn id="8" dur="3000" fill="hold"/>
                                        <p:tgtEl>
                                          <p:spTgt spid="624"/>
                                        </p:tgtEl>
                                        <p:attrNameLst>
                                          <p:attrName>ppt_y</p:attrName>
                                        </p:attrNameLst>
                                      </p:cBhvr>
                                      <p:tavLst>
                                        <p:tav tm="0">
                                          <p:val>
                                            <p:strVal val="0-#ppt_h/2"/>
                                          </p:val>
                                        </p:tav>
                                        <p:tav tm="100000">
                                          <p:val>
                                            <p:strVal val="#ppt_y"/>
                                          </p:val>
                                        </p:tav>
                                      </p:tavLst>
                                    </p:anim>
                                  </p:childTnLst>
                                </p:cTn>
                              </p:par>
                            </p:childTnLst>
                          </p:cTn>
                        </p:par>
                        <p:par>
                          <p:cTn id="9" fill="hold">
                            <p:stCondLst>
                              <p:cond delay="3000"/>
                            </p:stCondLst>
                            <p:childTnLst>
                              <p:par>
                                <p:cTn id="10" presetID="9" presetClass="entr" fill="hold" grpId="2" nodeType="afterEffect">
                                  <p:stCondLst>
                                    <p:cond delay="0"/>
                                  </p:stCondLst>
                                  <p:iterate>
                                    <p:tmAbs val="0"/>
                                  </p:iterate>
                                  <p:childTnLst>
                                    <p:set>
                                      <p:cBhvr>
                                        <p:cTn id="11" fill="hold"/>
                                        <p:tgtEl>
                                          <p:spTgt spid="625"/>
                                        </p:tgtEl>
                                        <p:attrNameLst>
                                          <p:attrName>style.visibility</p:attrName>
                                        </p:attrNameLst>
                                      </p:cBhvr>
                                      <p:to>
                                        <p:strVal val="visible"/>
                                      </p:to>
                                    </p:set>
                                    <p:animEffect transition="in" filter="dissolve">
                                      <p:cBhvr>
                                        <p:cTn id="12" dur="2000"/>
                                        <p:tgtEl>
                                          <p:spTgt spid="625"/>
                                        </p:tgtEl>
                                      </p:cBhvr>
                                    </p:animEffect>
                                  </p:childTnLst>
                                </p:cTn>
                              </p:par>
                            </p:childTnLst>
                          </p:cTn>
                        </p:par>
                        <p:par>
                          <p:cTn id="13" fill="hold">
                            <p:stCondLst>
                              <p:cond delay="5000"/>
                            </p:stCondLst>
                            <p:childTnLst>
                              <p:par>
                                <p:cTn id="14" presetID="9" presetClass="entr" fill="hold" grpId="3" nodeType="afterEffect">
                                  <p:stCondLst>
                                    <p:cond delay="0"/>
                                  </p:stCondLst>
                                  <p:iterate>
                                    <p:tmAbs val="0"/>
                                  </p:iterate>
                                  <p:childTnLst>
                                    <p:set>
                                      <p:cBhvr>
                                        <p:cTn id="15" fill="hold"/>
                                        <p:tgtEl>
                                          <p:spTgt spid="626"/>
                                        </p:tgtEl>
                                        <p:attrNameLst>
                                          <p:attrName>style.visibility</p:attrName>
                                        </p:attrNameLst>
                                      </p:cBhvr>
                                      <p:to>
                                        <p:strVal val="visible"/>
                                      </p:to>
                                    </p:set>
                                    <p:animEffect transition="in" filter="dissolve">
                                      <p:cBhvr>
                                        <p:cTn id="16" dur="2000"/>
                                        <p:tgtEl>
                                          <p:spTgt spid="626"/>
                                        </p:tgtEl>
                                      </p:cBhvr>
                                    </p:animEffect>
                                  </p:childTnLst>
                                </p:cTn>
                              </p:par>
                            </p:childTnLst>
                          </p:cTn>
                        </p:par>
                        <p:par>
                          <p:cTn id="17" fill="hold">
                            <p:stCondLst>
                              <p:cond delay="7000"/>
                            </p:stCondLst>
                            <p:childTnLst>
                              <p:par>
                                <p:cTn id="18" presetID="2" presetClass="entr" presetSubtype="1" fill="hold" grpId="4" nodeType="afterEffect">
                                  <p:stCondLst>
                                    <p:cond delay="0"/>
                                  </p:stCondLst>
                                  <p:iterate>
                                    <p:tmAbs val="0"/>
                                  </p:iterate>
                                  <p:childTnLst>
                                    <p:set>
                                      <p:cBhvr>
                                        <p:cTn id="19" fill="hold"/>
                                        <p:tgtEl>
                                          <p:spTgt spid="622"/>
                                        </p:tgtEl>
                                        <p:attrNameLst>
                                          <p:attrName>style.visibility</p:attrName>
                                        </p:attrNameLst>
                                      </p:cBhvr>
                                      <p:to>
                                        <p:strVal val="visible"/>
                                      </p:to>
                                    </p:set>
                                    <p:anim calcmode="lin" valueType="num">
                                      <p:cBhvr>
                                        <p:cTn id="20" dur="1000" fill="hold"/>
                                        <p:tgtEl>
                                          <p:spTgt spid="622"/>
                                        </p:tgtEl>
                                        <p:attrNameLst>
                                          <p:attrName>ppt_x</p:attrName>
                                        </p:attrNameLst>
                                      </p:cBhvr>
                                      <p:tavLst>
                                        <p:tav tm="0">
                                          <p:val>
                                            <p:strVal val="#ppt_x"/>
                                          </p:val>
                                        </p:tav>
                                        <p:tav tm="100000">
                                          <p:val>
                                            <p:strVal val="#ppt_x"/>
                                          </p:val>
                                        </p:tav>
                                      </p:tavLst>
                                    </p:anim>
                                    <p:anim calcmode="lin" valueType="num">
                                      <p:cBhvr>
                                        <p:cTn id="21" dur="1000" fill="hold"/>
                                        <p:tgtEl>
                                          <p:spTgt spid="622"/>
                                        </p:tgtEl>
                                        <p:attrNameLst>
                                          <p:attrName>ppt_y</p:attrName>
                                        </p:attrNameLst>
                                      </p:cBhvr>
                                      <p:tavLst>
                                        <p:tav tm="0">
                                          <p:val>
                                            <p:strVal val="0-#ppt_h/2"/>
                                          </p:val>
                                        </p:tav>
                                        <p:tav tm="100000">
                                          <p:val>
                                            <p:strVal val="#ppt_y"/>
                                          </p:val>
                                        </p:tav>
                                      </p:tavLst>
                                    </p:anim>
                                  </p:childTnLst>
                                </p:cTn>
                              </p:par>
                            </p:childTnLst>
                          </p:cTn>
                        </p:par>
                        <p:par>
                          <p:cTn id="22" fill="hold">
                            <p:stCondLst>
                              <p:cond delay="8000"/>
                            </p:stCondLst>
                            <p:childTnLst>
                              <p:par>
                                <p:cTn id="23" presetID="2" presetClass="entr" presetSubtype="1" fill="hold" grpId="5" nodeType="afterEffect">
                                  <p:stCondLst>
                                    <p:cond delay="0"/>
                                  </p:stCondLst>
                                  <p:iterate>
                                    <p:tmAbs val="0"/>
                                  </p:iterate>
                                  <p:childTnLst>
                                    <p:set>
                                      <p:cBhvr>
                                        <p:cTn id="24" fill="hold"/>
                                        <p:tgtEl>
                                          <p:spTgt spid="623"/>
                                        </p:tgtEl>
                                        <p:attrNameLst>
                                          <p:attrName>style.visibility</p:attrName>
                                        </p:attrNameLst>
                                      </p:cBhvr>
                                      <p:to>
                                        <p:strVal val="visible"/>
                                      </p:to>
                                    </p:set>
                                    <p:anim calcmode="lin" valueType="num">
                                      <p:cBhvr>
                                        <p:cTn id="25" dur="1000" fill="hold"/>
                                        <p:tgtEl>
                                          <p:spTgt spid="623"/>
                                        </p:tgtEl>
                                        <p:attrNameLst>
                                          <p:attrName>ppt_x</p:attrName>
                                        </p:attrNameLst>
                                      </p:cBhvr>
                                      <p:tavLst>
                                        <p:tav tm="0">
                                          <p:val>
                                            <p:strVal val="#ppt_x"/>
                                          </p:val>
                                        </p:tav>
                                        <p:tav tm="100000">
                                          <p:val>
                                            <p:strVal val="#ppt_x"/>
                                          </p:val>
                                        </p:tav>
                                      </p:tavLst>
                                    </p:anim>
                                    <p:anim calcmode="lin" valueType="num">
                                      <p:cBhvr>
                                        <p:cTn id="26" dur="1000" fill="hold"/>
                                        <p:tgtEl>
                                          <p:spTgt spid="623"/>
                                        </p:tgtEl>
                                        <p:attrNameLst>
                                          <p:attrName>ppt_y</p:attrName>
                                        </p:attrNameLst>
                                      </p:cBhvr>
                                      <p:tavLst>
                                        <p:tav tm="0">
                                          <p:val>
                                            <p:strVal val="0-#ppt_h/2"/>
                                          </p:val>
                                        </p:tav>
                                        <p:tav tm="100000">
                                          <p:val>
                                            <p:strVal val="#ppt_y"/>
                                          </p:val>
                                        </p:tav>
                                      </p:tavLst>
                                    </p:anim>
                                  </p:childTnLst>
                                </p:cTn>
                              </p:par>
                            </p:childTnLst>
                          </p:cTn>
                        </p:par>
                        <p:par>
                          <p:cTn id="27" fill="hold">
                            <p:stCondLst>
                              <p:cond delay="9000"/>
                            </p:stCondLst>
                            <p:childTnLst>
                              <p:par>
                                <p:cTn id="28" presetID="2" presetClass="entr" presetSubtype="1" fill="hold" grpId="6" nodeType="afterEffect">
                                  <p:stCondLst>
                                    <p:cond delay="0"/>
                                  </p:stCondLst>
                                  <p:iterate>
                                    <p:tmAbs val="0"/>
                                  </p:iterate>
                                  <p:childTnLst>
                                    <p:set>
                                      <p:cBhvr>
                                        <p:cTn id="29" fill="hold"/>
                                        <p:tgtEl>
                                          <p:spTgt spid="627"/>
                                        </p:tgtEl>
                                        <p:attrNameLst>
                                          <p:attrName>style.visibility</p:attrName>
                                        </p:attrNameLst>
                                      </p:cBhvr>
                                      <p:to>
                                        <p:strVal val="visible"/>
                                      </p:to>
                                    </p:set>
                                    <p:anim calcmode="lin" valueType="num">
                                      <p:cBhvr>
                                        <p:cTn id="30" dur="1000" fill="hold"/>
                                        <p:tgtEl>
                                          <p:spTgt spid="627"/>
                                        </p:tgtEl>
                                        <p:attrNameLst>
                                          <p:attrName>ppt_x</p:attrName>
                                        </p:attrNameLst>
                                      </p:cBhvr>
                                      <p:tavLst>
                                        <p:tav tm="0">
                                          <p:val>
                                            <p:strVal val="#ppt_x"/>
                                          </p:val>
                                        </p:tav>
                                        <p:tav tm="100000">
                                          <p:val>
                                            <p:strVal val="#ppt_x"/>
                                          </p:val>
                                        </p:tav>
                                      </p:tavLst>
                                    </p:anim>
                                    <p:anim calcmode="lin" valueType="num">
                                      <p:cBhvr>
                                        <p:cTn id="31" dur="1000" fill="hold"/>
                                        <p:tgtEl>
                                          <p:spTgt spid="627"/>
                                        </p:tgtEl>
                                        <p:attrNameLst>
                                          <p:attrName>ppt_y</p:attrName>
                                        </p:attrNameLst>
                                      </p:cBhvr>
                                      <p:tavLst>
                                        <p:tav tm="0">
                                          <p:val>
                                            <p:strVal val="0-#ppt_h/2"/>
                                          </p:val>
                                        </p:tav>
                                        <p:tav tm="100000">
                                          <p:val>
                                            <p:strVal val="#ppt_y"/>
                                          </p:val>
                                        </p:tav>
                                      </p:tavLst>
                                    </p:anim>
                                  </p:childTnLst>
                                </p:cTn>
                              </p:par>
                            </p:childTnLst>
                          </p:cTn>
                        </p:par>
                        <p:par>
                          <p:cTn id="32" fill="hold">
                            <p:stCondLst>
                              <p:cond delay="10000"/>
                            </p:stCondLst>
                            <p:childTnLst>
                              <p:par>
                                <p:cTn id="33" presetID="2" presetClass="entr" presetSubtype="1" fill="hold" grpId="7" nodeType="afterEffect">
                                  <p:stCondLst>
                                    <p:cond delay="0"/>
                                  </p:stCondLst>
                                  <p:iterate>
                                    <p:tmAbs val="0"/>
                                  </p:iterate>
                                  <p:childTnLst>
                                    <p:set>
                                      <p:cBhvr>
                                        <p:cTn id="34" fill="hold"/>
                                        <p:tgtEl>
                                          <p:spTgt spid="628"/>
                                        </p:tgtEl>
                                        <p:attrNameLst>
                                          <p:attrName>style.visibility</p:attrName>
                                        </p:attrNameLst>
                                      </p:cBhvr>
                                      <p:to>
                                        <p:strVal val="visible"/>
                                      </p:to>
                                    </p:set>
                                    <p:anim calcmode="lin" valueType="num">
                                      <p:cBhvr>
                                        <p:cTn id="35" dur="1000" fill="hold"/>
                                        <p:tgtEl>
                                          <p:spTgt spid="628"/>
                                        </p:tgtEl>
                                        <p:attrNameLst>
                                          <p:attrName>ppt_x</p:attrName>
                                        </p:attrNameLst>
                                      </p:cBhvr>
                                      <p:tavLst>
                                        <p:tav tm="0">
                                          <p:val>
                                            <p:strVal val="#ppt_x"/>
                                          </p:val>
                                        </p:tav>
                                        <p:tav tm="100000">
                                          <p:val>
                                            <p:strVal val="#ppt_x"/>
                                          </p:val>
                                        </p:tav>
                                      </p:tavLst>
                                    </p:anim>
                                    <p:anim calcmode="lin" valueType="num">
                                      <p:cBhvr>
                                        <p:cTn id="36" dur="1000" fill="hold"/>
                                        <p:tgtEl>
                                          <p:spTgt spid="6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 grpId="4" animBg="1" advAuto="0"/>
      <p:bldP spid="623" grpId="5" animBg="1" advAuto="0"/>
      <p:bldP spid="624" grpId="1" animBg="1" advAuto="0"/>
      <p:bldP spid="625" grpId="2" animBg="1" advAuto="0"/>
      <p:bldP spid="626" grpId="3" animBg="1" advAuto="0"/>
      <p:bldP spid="627" grpId="6" animBg="1" advAuto="0"/>
      <p:bldP spid="628" grpId="7"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 name="Screenshot 2024-03-09 at 10.48.57 PM.png" descr="Screenshot 2024-03-09 at 10.48.57 PM.png"/>
          <p:cNvPicPr>
            <a:picLocks noChangeAspect="1"/>
          </p:cNvPicPr>
          <p:nvPr/>
        </p:nvPicPr>
        <p:blipFill>
          <a:blip r:embed="rId2"/>
          <a:stretch>
            <a:fillRect/>
          </a:stretch>
        </p:blipFill>
        <p:spPr>
          <a:xfrm>
            <a:off x="455696" y="1452336"/>
            <a:ext cx="5403036" cy="5138397"/>
          </a:xfrm>
          <a:prstGeom prst="rect">
            <a:avLst/>
          </a:prstGeom>
          <a:ln w="12700">
            <a:miter lim="400000"/>
          </a:ln>
        </p:spPr>
      </p:pic>
      <p:sp>
        <p:nvSpPr>
          <p:cNvPr id="631" name="6th WEEK TASKS ( 21st FEB to 23rd FEB )"/>
          <p:cNvSpPr txBox="1"/>
          <p:nvPr/>
        </p:nvSpPr>
        <p:spPr>
          <a:xfrm>
            <a:off x="396892" y="267339"/>
            <a:ext cx="11343129" cy="11508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p>
            <a:pPr algn="ctr" defTabSz="795527">
              <a:lnSpc>
                <a:spcPct val="80000"/>
              </a:lnSpc>
              <a:defRPr sz="4350" b="1">
                <a:latin typeface="Roboto"/>
                <a:ea typeface="Roboto"/>
                <a:cs typeface="Roboto"/>
                <a:sym typeface="Roboto"/>
              </a:defRPr>
            </a:pPr>
            <a:r>
              <a:rPr>
                <a:solidFill>
                  <a:schemeClr val="accent3"/>
                </a:solidFill>
              </a:rPr>
              <a:t>6th</a:t>
            </a:r>
            <a:r>
              <a:t> WEEK </a:t>
            </a:r>
            <a:r>
              <a:rPr>
                <a:solidFill>
                  <a:schemeClr val="accent3"/>
                </a:solidFill>
              </a:rPr>
              <a:t>TASKS </a:t>
            </a:r>
            <a:r>
              <a:rPr>
                <a:solidFill>
                  <a:schemeClr val="accent1"/>
                </a:solidFill>
              </a:rPr>
              <a:t>( </a:t>
            </a:r>
            <a:r>
              <a:rPr u="sng"/>
              <a:t>21st FEB</a:t>
            </a:r>
            <a:r>
              <a:rPr>
                <a:solidFill>
                  <a:schemeClr val="accent1"/>
                </a:solidFill>
              </a:rPr>
              <a:t> to </a:t>
            </a:r>
            <a:r>
              <a:rPr u="sng"/>
              <a:t>23rd FEB</a:t>
            </a:r>
            <a:r>
              <a:rPr>
                <a:solidFill>
                  <a:schemeClr val="accent1"/>
                </a:solidFill>
              </a:rPr>
              <a:t> )</a:t>
            </a:r>
            <a:r>
              <a:t> </a:t>
            </a:r>
          </a:p>
        </p:txBody>
      </p:sp>
      <p:sp>
        <p:nvSpPr>
          <p:cNvPr id="632" name="21st February 2024 :  As you can see in the image on the left side, on this day the exam is conducted based on HTML, CSS, Bootstrap, JavaScript, and jQuery. So a product rating system is there in which we have to rate a product, and after rating, clickin"/>
          <p:cNvSpPr txBox="1"/>
          <p:nvPr/>
        </p:nvSpPr>
        <p:spPr>
          <a:xfrm>
            <a:off x="6250081" y="1431141"/>
            <a:ext cx="5116817" cy="5079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fontScale="92500" lnSpcReduction="20000"/>
          </a:bodyPr>
          <a:lstStyle/>
          <a:p>
            <a:pPr indent="97155" defTabSz="777240">
              <a:lnSpc>
                <a:spcPct val="115000"/>
              </a:lnSpc>
              <a:defRPr sz="1700">
                <a:latin typeface="Roboto Mono"/>
                <a:ea typeface="Roboto Mono"/>
                <a:cs typeface="Roboto Mono"/>
                <a:sym typeface="Roboto Mono"/>
              </a:defRPr>
            </a:pPr>
            <a:r>
              <a:rPr u="sng">
                <a:solidFill>
                  <a:schemeClr val="accent1"/>
                </a:solidFill>
              </a:rPr>
              <a:t>21st February 2024</a:t>
            </a:r>
            <a:r>
              <a:rPr>
                <a:solidFill>
                  <a:schemeClr val="accent1"/>
                </a:solidFill>
              </a:rPr>
              <a:t> </a:t>
            </a:r>
            <a:r>
              <a:t>:  As you can see in the image on the left side, on this day the exam is conducted based on HTML, CSS, Bootstrap, JavaScript, and jQuery. So a product rating system is there in which we have to rate a product, and after rating, clicking on the final rating button, we have to show the rating of the particular product with an emoji condition. We also have to pop up a sweet-alert dialogue on the given condition.</a:t>
            </a:r>
            <a:endParaRPr>
              <a:solidFill>
                <a:schemeClr val="accent3"/>
              </a:solidFill>
            </a:endParaRPr>
          </a:p>
          <a:p>
            <a:pPr indent="97155" defTabSz="777240">
              <a:lnSpc>
                <a:spcPct val="115000"/>
              </a:lnSpc>
              <a:defRPr sz="1700">
                <a:latin typeface="Roboto Mono"/>
                <a:ea typeface="Roboto Mono"/>
                <a:cs typeface="Roboto Mono"/>
                <a:sym typeface="Roboto Mono"/>
              </a:defRPr>
            </a:pPr>
            <a:endParaRPr>
              <a:solidFill>
                <a:schemeClr val="accent3"/>
              </a:solidFill>
            </a:endParaRPr>
          </a:p>
          <a:p>
            <a:pPr indent="97155" defTabSz="777240">
              <a:lnSpc>
                <a:spcPct val="115000"/>
              </a:lnSpc>
              <a:defRPr sz="1700">
                <a:latin typeface="Roboto Mono"/>
                <a:ea typeface="Roboto Mono"/>
                <a:cs typeface="Roboto Mono"/>
                <a:sym typeface="Roboto Mono"/>
              </a:defRPr>
            </a:pPr>
            <a:r>
              <a:rPr u="sng">
                <a:solidFill>
                  <a:schemeClr val="accent1"/>
                </a:solidFill>
              </a:rPr>
              <a:t>22nd February 2024</a:t>
            </a:r>
            <a:r>
              <a:rPr>
                <a:solidFill>
                  <a:schemeClr val="accent1"/>
                </a:solidFill>
              </a:rPr>
              <a:t> , </a:t>
            </a:r>
            <a:r>
              <a:rPr u="sng">
                <a:solidFill>
                  <a:schemeClr val="accent1"/>
                </a:solidFill>
              </a:rPr>
              <a:t>23rd February 2024</a:t>
            </a:r>
            <a:r>
              <a:rPr>
                <a:solidFill>
                  <a:schemeClr val="accent1"/>
                </a:solidFill>
              </a:rPr>
              <a:t> </a:t>
            </a:r>
            <a:r>
              <a:t>: On these days, introduction to the database with relations, database components, data types, and many more. And I have to make Excel sheets of the databases on the basis of the given flowchart.</a:t>
            </a:r>
          </a:p>
        </p:txBody>
      </p:sp>
    </p:spTree>
  </p:cSld>
  <p:clrMapOvr>
    <a:masterClrMapping/>
  </p:clrMapOvr>
  <mc:AlternateContent xmlns:mc="http://schemas.openxmlformats.org/markup-compatibility/2006" xmlns:p14="http://schemas.microsoft.com/office/powerpoint/2010/main">
    <mc:Choice Requires="p14">
      <p:transition spd="slow" p14:dur="1500">
        <p:cover dir="d"/>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1" nodeType="afterEffect">
                                  <p:stCondLst>
                                    <p:cond delay="0"/>
                                  </p:stCondLst>
                                  <p:iterate>
                                    <p:tmAbs val="0"/>
                                  </p:iterate>
                                  <p:childTnLst>
                                    <p:set>
                                      <p:cBhvr>
                                        <p:cTn id="6" fill="hold"/>
                                        <p:tgtEl>
                                          <p:spTgt spid="631"/>
                                        </p:tgtEl>
                                        <p:attrNameLst>
                                          <p:attrName>style.visibility</p:attrName>
                                        </p:attrNameLst>
                                      </p:cBhvr>
                                      <p:to>
                                        <p:strVal val="visible"/>
                                      </p:to>
                                    </p:set>
                                    <p:animEffect transition="in" filter="blinds(horizontal)">
                                      <p:cBhvr>
                                        <p:cTn id="7" dur="3000"/>
                                        <p:tgtEl>
                                          <p:spTgt spid="631"/>
                                        </p:tgtEl>
                                      </p:cBhvr>
                                    </p:animEffect>
                                  </p:childTnLst>
                                </p:cTn>
                              </p:par>
                            </p:childTnLst>
                          </p:cTn>
                        </p:par>
                        <p:par>
                          <p:cTn id="8" fill="hold">
                            <p:stCondLst>
                              <p:cond delay="3000"/>
                            </p:stCondLst>
                            <p:childTnLst>
                              <p:par>
                                <p:cTn id="9" presetID="3" presetClass="entr" presetSubtype="5" fill="hold" grpId="2" nodeType="afterEffect">
                                  <p:stCondLst>
                                    <p:cond delay="0"/>
                                  </p:stCondLst>
                                  <p:iterate>
                                    <p:tmAbs val="0"/>
                                  </p:iterate>
                                  <p:childTnLst>
                                    <p:set>
                                      <p:cBhvr>
                                        <p:cTn id="10" fill="hold"/>
                                        <p:tgtEl>
                                          <p:spTgt spid="630"/>
                                        </p:tgtEl>
                                        <p:attrNameLst>
                                          <p:attrName>style.visibility</p:attrName>
                                        </p:attrNameLst>
                                      </p:cBhvr>
                                      <p:to>
                                        <p:strVal val="visible"/>
                                      </p:to>
                                    </p:set>
                                    <p:animEffect transition="in" filter="blinds(vertical)">
                                      <p:cBhvr>
                                        <p:cTn id="11" dur="1000"/>
                                        <p:tgtEl>
                                          <p:spTgt spid="630"/>
                                        </p:tgtEl>
                                      </p:cBhvr>
                                    </p:animEffect>
                                  </p:childTnLst>
                                </p:cTn>
                              </p:par>
                            </p:childTnLst>
                          </p:cTn>
                        </p:par>
                        <p:par>
                          <p:cTn id="12" fill="hold">
                            <p:stCondLst>
                              <p:cond delay="4000"/>
                            </p:stCondLst>
                            <p:childTnLst>
                              <p:par>
                                <p:cTn id="13" presetID="3" presetClass="entr" presetSubtype="5" fill="hold" grpId="3" nodeType="afterEffect">
                                  <p:stCondLst>
                                    <p:cond delay="0"/>
                                  </p:stCondLst>
                                  <p:iterate>
                                    <p:tmAbs val="0"/>
                                  </p:iterate>
                                  <p:childTnLst>
                                    <p:set>
                                      <p:cBhvr>
                                        <p:cTn id="14" fill="hold"/>
                                        <p:tgtEl>
                                          <p:spTgt spid="632"/>
                                        </p:tgtEl>
                                        <p:attrNameLst>
                                          <p:attrName>style.visibility</p:attrName>
                                        </p:attrNameLst>
                                      </p:cBhvr>
                                      <p:to>
                                        <p:strVal val="visible"/>
                                      </p:to>
                                    </p:set>
                                    <p:animEffect transition="in" filter="blinds(vertical)">
                                      <p:cBhvr>
                                        <p:cTn id="15" dur="1000"/>
                                        <p:tgtEl>
                                          <p:spTgt spid="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 grpId="2" animBg="1" advAuto="0"/>
      <p:bldP spid="631" grpId="1" animBg="1" advAuto="0"/>
      <p:bldP spid="632" grpId="3"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Google Shape;393;p24"/>
          <p:cNvSpPr txBox="1">
            <a:spLocks noGrp="1"/>
          </p:cNvSpPr>
          <p:nvPr>
            <p:ph type="title"/>
          </p:nvPr>
        </p:nvSpPr>
        <p:spPr>
          <a:xfrm>
            <a:off x="9503274" y="4116699"/>
            <a:ext cx="2166901" cy="695701"/>
          </a:xfrm>
          <a:prstGeom prst="rect">
            <a:avLst/>
          </a:prstGeom>
        </p:spPr>
        <p:txBody>
          <a:bodyPr anchor="ctr">
            <a:normAutofit fontScale="90000"/>
          </a:bodyPr>
          <a:lstStyle>
            <a:lvl1pPr algn="r" defTabSz="704087">
              <a:defRPr sz="2002" u="sng">
                <a:solidFill>
                  <a:schemeClr val="accent2"/>
                </a:solidFill>
                <a:latin typeface="Roboto Mono"/>
                <a:ea typeface="Roboto Mono"/>
                <a:cs typeface="Roboto Mono"/>
                <a:sym typeface="Roboto Mono"/>
              </a:defRPr>
            </a:lvl1pPr>
          </a:lstStyle>
          <a:p>
            <a:r>
              <a:t>2nd March 2024</a:t>
            </a:r>
          </a:p>
        </p:txBody>
      </p:sp>
      <p:sp>
        <p:nvSpPr>
          <p:cNvPr id="636" name="Google Shape;395;p24"/>
          <p:cNvSpPr txBox="1">
            <a:spLocks noGrp="1"/>
          </p:cNvSpPr>
          <p:nvPr>
            <p:ph type="body" sz="quarter" idx="1"/>
          </p:nvPr>
        </p:nvSpPr>
        <p:spPr>
          <a:xfrm>
            <a:off x="589050" y="2192355"/>
            <a:ext cx="3461125" cy="1645939"/>
          </a:xfrm>
          <a:prstGeom prst="rect">
            <a:avLst/>
          </a:prstGeom>
        </p:spPr>
        <p:txBody>
          <a:bodyPr>
            <a:normAutofit fontScale="92500" lnSpcReduction="10000"/>
          </a:bodyPr>
          <a:lstStyle>
            <a:lvl1pPr marL="0" indent="0" defTabSz="402336">
              <a:spcBef>
                <a:spcPts val="900"/>
              </a:spcBef>
              <a:buSzTx/>
              <a:buNone/>
              <a:defRPr sz="1496"/>
            </a:lvl1pPr>
          </a:lstStyle>
          <a:p>
            <a:r>
              <a:t>On this day,I started with the database, in which I understand string functions and numbers functions, select a query with different condition groups by and having condition.</a:t>
            </a:r>
          </a:p>
        </p:txBody>
      </p:sp>
      <p:sp>
        <p:nvSpPr>
          <p:cNvPr id="637" name="Google Shape;396;p24"/>
          <p:cNvSpPr txBox="1">
            <a:spLocks noGrp="1"/>
          </p:cNvSpPr>
          <p:nvPr>
            <p:ph type="body" sz="quarter" idx="21"/>
          </p:nvPr>
        </p:nvSpPr>
        <p:spPr>
          <a:xfrm>
            <a:off x="4418612" y="2361374"/>
            <a:ext cx="3324714" cy="14165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85000" lnSpcReduction="20000"/>
          </a:bodyPr>
          <a:lstStyle>
            <a:lvl1pPr marL="0" indent="0" defTabSz="768095">
              <a:lnSpc>
                <a:spcPct val="100000"/>
              </a:lnSpc>
              <a:spcBef>
                <a:spcPts val="1700"/>
              </a:spcBef>
              <a:buSzTx/>
              <a:buNone/>
              <a:defRPr sz="1512" spc="-12"/>
            </a:lvl1pPr>
          </a:lstStyle>
          <a:p>
            <a:pPr>
              <a:defRPr spc="0"/>
            </a:pPr>
            <a:r>
              <a:rPr spc="-12"/>
              <a:t>On that day, I continued learning about the date function, different types of joins like self-join, inner-join, right-join, left-join, and different types of date formats in SQL.</a:t>
            </a:r>
          </a:p>
        </p:txBody>
      </p:sp>
      <p:sp>
        <p:nvSpPr>
          <p:cNvPr id="638" name="Google Shape;397;p24"/>
          <p:cNvSpPr txBox="1">
            <a:spLocks noGrp="1"/>
          </p:cNvSpPr>
          <p:nvPr>
            <p:ph type="body" sz="quarter" idx="22"/>
          </p:nvPr>
        </p:nvSpPr>
        <p:spPr>
          <a:xfrm>
            <a:off x="672312" y="4725542"/>
            <a:ext cx="3294601" cy="141657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lvl1pPr marL="0" indent="0" defTabSz="740663">
              <a:lnSpc>
                <a:spcPct val="100000"/>
              </a:lnSpc>
              <a:spcBef>
                <a:spcPts val="1700"/>
              </a:spcBef>
              <a:buSzTx/>
              <a:buNone/>
              <a:defRPr sz="1458"/>
            </a:lvl1pPr>
          </a:lstStyle>
          <a:p>
            <a:r>
              <a:t>On this day, I understood how to create a database for any showcase. In that, how do you give the primary key, foreign key, unique key, and which fields to use in the table?</a:t>
            </a:r>
          </a:p>
        </p:txBody>
      </p:sp>
      <p:sp>
        <p:nvSpPr>
          <p:cNvPr id="639" name="Google Shape;398;p24"/>
          <p:cNvSpPr txBox="1">
            <a:spLocks noGrp="1"/>
          </p:cNvSpPr>
          <p:nvPr>
            <p:ph type="body" sz="quarter" idx="23"/>
          </p:nvPr>
        </p:nvSpPr>
        <p:spPr>
          <a:xfrm>
            <a:off x="4418612" y="4783425"/>
            <a:ext cx="3436125" cy="13008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indent="0" defTabSz="886968">
              <a:lnSpc>
                <a:spcPct val="100000"/>
              </a:lnSpc>
              <a:spcBef>
                <a:spcPts val="2000"/>
              </a:spcBef>
              <a:buSzTx/>
              <a:buNone/>
              <a:defRPr sz="1746"/>
            </a:lvl1pPr>
          </a:lstStyle>
          <a:p>
            <a:r>
              <a:t>On that day, I learned triggers in the database and normalised the different tables in the database.</a:t>
            </a:r>
          </a:p>
        </p:txBody>
      </p:sp>
      <p:sp>
        <p:nvSpPr>
          <p:cNvPr id="641" name="Google Shape;400;p24"/>
          <p:cNvSpPr txBox="1">
            <a:spLocks noGrp="1"/>
          </p:cNvSpPr>
          <p:nvPr>
            <p:ph type="body" sz="quarter" idx="24"/>
          </p:nvPr>
        </p:nvSpPr>
        <p:spPr>
          <a:xfrm>
            <a:off x="8299374" y="2426325"/>
            <a:ext cx="3294601" cy="13008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indent="0" defTabSz="886968">
              <a:lnSpc>
                <a:spcPct val="100000"/>
              </a:lnSpc>
              <a:spcBef>
                <a:spcPts val="2000"/>
              </a:spcBef>
              <a:buSzTx/>
              <a:buNone/>
              <a:defRPr sz="1746"/>
            </a:lvl1pPr>
          </a:lstStyle>
          <a:p>
            <a:r>
              <a:t>On this day, I learned subquery, case query, and limit in SQL. I also performed some queries on it.</a:t>
            </a:r>
          </a:p>
        </p:txBody>
      </p:sp>
      <p:sp>
        <p:nvSpPr>
          <p:cNvPr id="642" name="Google Shape;401;p24"/>
          <p:cNvSpPr txBox="1">
            <a:spLocks noGrp="1"/>
          </p:cNvSpPr>
          <p:nvPr>
            <p:ph type="body" sz="quarter" idx="25"/>
          </p:nvPr>
        </p:nvSpPr>
        <p:spPr>
          <a:xfrm>
            <a:off x="8299374" y="4642260"/>
            <a:ext cx="3294601" cy="153233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indent="0" defTabSz="676655">
              <a:lnSpc>
                <a:spcPct val="100000"/>
              </a:lnSpc>
              <a:spcBef>
                <a:spcPts val="1500"/>
              </a:spcBef>
              <a:buSzTx/>
              <a:buNone/>
              <a:defRPr sz="1480"/>
            </a:lvl1pPr>
          </a:lstStyle>
          <a:p>
            <a:r>
              <a:t>On that day, I did the task of the bathroom showcase for the application. We created the database for that showcase, applied triggers to the database, and created queries accordingly.</a:t>
            </a:r>
          </a:p>
        </p:txBody>
      </p:sp>
      <p:sp>
        <p:nvSpPr>
          <p:cNvPr id="635" name="Google Shape;394;p24"/>
          <p:cNvSpPr txBox="1"/>
          <p:nvPr/>
        </p:nvSpPr>
        <p:spPr>
          <a:xfrm>
            <a:off x="490774" y="523274"/>
            <a:ext cx="11210402" cy="763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ormAutofit lnSpcReduction="10000"/>
          </a:bodyPr>
          <a:lstStyle/>
          <a:p>
            <a:pPr defTabSz="521208">
              <a:defRPr sz="2280" b="1">
                <a:latin typeface="Roboto"/>
                <a:ea typeface="Roboto"/>
                <a:cs typeface="Roboto"/>
                <a:sym typeface="Roboto"/>
              </a:defRPr>
            </a:pPr>
            <a:r>
              <a:rPr sz="2451"/>
              <a:t>7th Week Tasks</a:t>
            </a:r>
            <a:r>
              <a:t>  </a:t>
            </a:r>
            <a:r>
              <a:rPr sz="3420">
                <a:solidFill>
                  <a:schemeClr val="accent2"/>
                </a:solidFill>
              </a:rPr>
              <a:t>( 26th Feb </a:t>
            </a:r>
            <a:r>
              <a:rPr sz="3420"/>
              <a:t>to</a:t>
            </a:r>
            <a:r>
              <a:rPr sz="3420">
                <a:solidFill>
                  <a:schemeClr val="accent2"/>
                </a:solidFill>
              </a:rPr>
              <a:t> 2nd Mar )</a:t>
            </a:r>
          </a:p>
        </p:txBody>
      </p:sp>
      <p:sp>
        <p:nvSpPr>
          <p:cNvPr id="640" name="Google Shape;399;p24"/>
          <p:cNvSpPr txBox="1"/>
          <p:nvPr/>
        </p:nvSpPr>
        <p:spPr>
          <a:xfrm>
            <a:off x="1629324" y="1823100"/>
            <a:ext cx="2344651" cy="5592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fontScale="85000" lnSpcReduction="10000"/>
          </a:bodyPr>
          <a:lstStyle>
            <a:lvl1pPr algn="r" defTabSz="630936">
              <a:defRPr sz="1794" b="1" u="sng">
                <a:solidFill>
                  <a:schemeClr val="accent1"/>
                </a:solidFill>
                <a:latin typeface="Roboto Mono"/>
                <a:ea typeface="Roboto Mono"/>
                <a:cs typeface="Roboto Mono"/>
                <a:sym typeface="Roboto Mono"/>
              </a:defRPr>
            </a:lvl1pPr>
          </a:lstStyle>
          <a:p>
            <a:r>
              <a:t>26th February 2024</a:t>
            </a:r>
          </a:p>
        </p:txBody>
      </p:sp>
      <p:sp>
        <p:nvSpPr>
          <p:cNvPr id="643" name="Google Shape;402;p24"/>
          <p:cNvSpPr txBox="1"/>
          <p:nvPr/>
        </p:nvSpPr>
        <p:spPr>
          <a:xfrm>
            <a:off x="5240787" y="1805300"/>
            <a:ext cx="2619388" cy="695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fontScale="85000" lnSpcReduction="10000"/>
          </a:bodyPr>
          <a:lstStyle>
            <a:lvl1pPr algn="r" defTabSz="713231">
              <a:defRPr sz="2027" b="1" u="sng">
                <a:solidFill>
                  <a:schemeClr val="accent3"/>
                </a:solidFill>
                <a:latin typeface="Roboto Mono"/>
                <a:ea typeface="Roboto Mono"/>
                <a:cs typeface="Roboto Mono"/>
                <a:sym typeface="Roboto Mono"/>
              </a:defRPr>
            </a:lvl1pPr>
          </a:lstStyle>
          <a:p>
            <a:r>
              <a:t>27th February 2024</a:t>
            </a:r>
          </a:p>
        </p:txBody>
      </p:sp>
      <p:sp>
        <p:nvSpPr>
          <p:cNvPr id="644" name="Google Shape;403;p24"/>
          <p:cNvSpPr txBox="1"/>
          <p:nvPr/>
        </p:nvSpPr>
        <p:spPr>
          <a:xfrm>
            <a:off x="9148162" y="1792600"/>
            <a:ext cx="2560113" cy="695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fontScale="92500" lnSpcReduction="20000"/>
          </a:bodyPr>
          <a:lstStyle>
            <a:lvl1pPr algn="r" defTabSz="694944">
              <a:defRPr sz="1976" b="1" u="sng">
                <a:solidFill>
                  <a:schemeClr val="accent2"/>
                </a:solidFill>
                <a:latin typeface="Roboto Mono"/>
                <a:ea typeface="Roboto Mono"/>
                <a:cs typeface="Roboto Mono"/>
                <a:sym typeface="Roboto Mono"/>
              </a:defRPr>
            </a:lvl1pPr>
          </a:lstStyle>
          <a:p>
            <a:r>
              <a:t>28th February 2024</a:t>
            </a:r>
          </a:p>
        </p:txBody>
      </p:sp>
      <p:sp>
        <p:nvSpPr>
          <p:cNvPr id="645" name="Google Shape;404;p24"/>
          <p:cNvSpPr txBox="1"/>
          <p:nvPr/>
        </p:nvSpPr>
        <p:spPr>
          <a:xfrm>
            <a:off x="1354587" y="4180199"/>
            <a:ext cx="2619388" cy="695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fontScale="85000" lnSpcReduction="10000"/>
          </a:bodyPr>
          <a:lstStyle>
            <a:lvl1pPr algn="r" defTabSz="713231">
              <a:defRPr sz="2027" b="1" u="sng">
                <a:solidFill>
                  <a:schemeClr val="accent1"/>
                </a:solidFill>
                <a:latin typeface="Roboto Mono"/>
                <a:ea typeface="Roboto Mono"/>
                <a:cs typeface="Roboto Mono"/>
                <a:sym typeface="Roboto Mono"/>
              </a:defRPr>
            </a:lvl1pPr>
          </a:lstStyle>
          <a:p>
            <a:r>
              <a:t>29th February 2024</a:t>
            </a:r>
          </a:p>
        </p:txBody>
      </p:sp>
      <p:sp>
        <p:nvSpPr>
          <p:cNvPr id="646" name="Google Shape;405;p24"/>
          <p:cNvSpPr txBox="1"/>
          <p:nvPr/>
        </p:nvSpPr>
        <p:spPr>
          <a:xfrm>
            <a:off x="5140080" y="4295350"/>
            <a:ext cx="2720095" cy="580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lnSpcReduction="10000"/>
          </a:bodyPr>
          <a:lstStyle>
            <a:lvl1pPr algn="r" defTabSz="795527">
              <a:defRPr sz="2262" b="1" u="sng">
                <a:solidFill>
                  <a:schemeClr val="accent3"/>
                </a:solidFill>
                <a:latin typeface="Roboto Mono"/>
                <a:ea typeface="Roboto Mono"/>
                <a:cs typeface="Roboto Mono"/>
                <a:sym typeface="Roboto Mono"/>
              </a:defRPr>
            </a:lvl1pPr>
          </a:lstStyle>
          <a:p>
            <a:r>
              <a:t>1st March 2024</a:t>
            </a:r>
          </a:p>
        </p:txBody>
      </p:sp>
    </p:spTree>
  </p:cSld>
  <p:clrMapOvr>
    <a:masterClrMapping/>
  </p:clrMapOvr>
  <mc:AlternateContent xmlns:mc="http://schemas.openxmlformats.org/markup-compatibility/2006" xmlns:p14="http://schemas.microsoft.com/office/powerpoint/2010/main">
    <mc:Choice Requires="p14">
      <p:transition spd="slow">
        <p:blinds/>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635"/>
                                        </p:tgtEl>
                                        <p:attrNameLst>
                                          <p:attrName>style.visibility</p:attrName>
                                        </p:attrNameLst>
                                      </p:cBhvr>
                                      <p:to>
                                        <p:strVal val="visible"/>
                                      </p:to>
                                    </p:set>
                                    <p:anim calcmode="lin" valueType="num">
                                      <p:cBhvr>
                                        <p:cTn id="7" dur="2500" fill="hold"/>
                                        <p:tgtEl>
                                          <p:spTgt spid="635"/>
                                        </p:tgtEl>
                                        <p:attrNameLst>
                                          <p:attrName>ppt_w</p:attrName>
                                        </p:attrNameLst>
                                      </p:cBhvr>
                                      <p:tavLst>
                                        <p:tav tm="0">
                                          <p:val>
                                            <p:fltVal val="0"/>
                                          </p:val>
                                        </p:tav>
                                        <p:tav tm="100000">
                                          <p:val>
                                            <p:strVal val="#ppt_w"/>
                                          </p:val>
                                        </p:tav>
                                      </p:tavLst>
                                    </p:anim>
                                    <p:anim calcmode="lin" valueType="num">
                                      <p:cBhvr>
                                        <p:cTn id="8" dur="2500" fill="hold"/>
                                        <p:tgtEl>
                                          <p:spTgt spid="635"/>
                                        </p:tgtEl>
                                        <p:attrNameLst>
                                          <p:attrName>ppt_h</p:attrName>
                                        </p:attrNameLst>
                                      </p:cBhvr>
                                      <p:tavLst>
                                        <p:tav tm="0">
                                          <p:val>
                                            <p:fltVal val="0"/>
                                          </p:val>
                                        </p:tav>
                                        <p:tav tm="100000">
                                          <p:val>
                                            <p:strVal val="#ppt_h"/>
                                          </p:val>
                                        </p:tav>
                                      </p:tavLst>
                                    </p:anim>
                                  </p:childTnLst>
                                </p:cTn>
                              </p:par>
                            </p:childTnLst>
                          </p:cTn>
                        </p:par>
                        <p:par>
                          <p:cTn id="9" fill="hold">
                            <p:stCondLst>
                              <p:cond delay="2500"/>
                            </p:stCondLst>
                            <p:childTnLst>
                              <p:par>
                                <p:cTn id="10" presetID="3" presetClass="entr" presetSubtype="5" fill="hold" grpId="2" nodeType="afterEffect">
                                  <p:stCondLst>
                                    <p:cond delay="0"/>
                                  </p:stCondLst>
                                  <p:iterate>
                                    <p:tmAbs val="0"/>
                                  </p:iterate>
                                  <p:childTnLst>
                                    <p:set>
                                      <p:cBhvr>
                                        <p:cTn id="11" fill="hold"/>
                                        <p:tgtEl>
                                          <p:spTgt spid="640"/>
                                        </p:tgtEl>
                                        <p:attrNameLst>
                                          <p:attrName>style.visibility</p:attrName>
                                        </p:attrNameLst>
                                      </p:cBhvr>
                                      <p:to>
                                        <p:strVal val="visible"/>
                                      </p:to>
                                    </p:set>
                                    <p:animEffect transition="in" filter="blinds(vertical)">
                                      <p:cBhvr>
                                        <p:cTn id="12" dur="1000"/>
                                        <p:tgtEl>
                                          <p:spTgt spid="640"/>
                                        </p:tgtEl>
                                      </p:cBhvr>
                                    </p:animEffect>
                                  </p:childTnLst>
                                </p:cTn>
                              </p:par>
                            </p:childTnLst>
                          </p:cTn>
                        </p:par>
                        <p:par>
                          <p:cTn id="13" fill="hold">
                            <p:stCondLst>
                              <p:cond delay="3500"/>
                            </p:stCondLst>
                            <p:childTnLst>
                              <p:par>
                                <p:cTn id="14" presetID="3" presetClass="entr" presetSubtype="5" fill="hold" grpId="3" nodeType="afterEffect">
                                  <p:stCondLst>
                                    <p:cond delay="0"/>
                                  </p:stCondLst>
                                  <p:iterate>
                                    <p:tmAbs val="0"/>
                                  </p:iterate>
                                  <p:childTnLst>
                                    <p:set>
                                      <p:cBhvr>
                                        <p:cTn id="15" fill="hold"/>
                                        <p:tgtEl>
                                          <p:spTgt spid="636"/>
                                        </p:tgtEl>
                                        <p:attrNameLst>
                                          <p:attrName>style.visibility</p:attrName>
                                        </p:attrNameLst>
                                      </p:cBhvr>
                                      <p:to>
                                        <p:strVal val="visible"/>
                                      </p:to>
                                    </p:set>
                                    <p:animEffect transition="in" filter="blinds(vertical)">
                                      <p:cBhvr>
                                        <p:cTn id="16" dur="1000"/>
                                        <p:tgtEl>
                                          <p:spTgt spid="636"/>
                                        </p:tgtEl>
                                      </p:cBhvr>
                                    </p:animEffect>
                                  </p:childTnLst>
                                </p:cTn>
                              </p:par>
                            </p:childTnLst>
                          </p:cTn>
                        </p:par>
                        <p:par>
                          <p:cTn id="17" fill="hold">
                            <p:stCondLst>
                              <p:cond delay="4500"/>
                            </p:stCondLst>
                            <p:childTnLst>
                              <p:par>
                                <p:cTn id="18" presetID="2" presetClass="entr" presetSubtype="1" fill="hold" grpId="4" nodeType="afterEffect">
                                  <p:stCondLst>
                                    <p:cond delay="0"/>
                                  </p:stCondLst>
                                  <p:iterate>
                                    <p:tmAbs val="0"/>
                                  </p:iterate>
                                  <p:childTnLst>
                                    <p:set>
                                      <p:cBhvr>
                                        <p:cTn id="19" fill="hold"/>
                                        <p:tgtEl>
                                          <p:spTgt spid="643"/>
                                        </p:tgtEl>
                                        <p:attrNameLst>
                                          <p:attrName>style.visibility</p:attrName>
                                        </p:attrNameLst>
                                      </p:cBhvr>
                                      <p:to>
                                        <p:strVal val="visible"/>
                                      </p:to>
                                    </p:set>
                                    <p:anim calcmode="lin" valueType="num">
                                      <p:cBhvr>
                                        <p:cTn id="20" dur="1000" fill="hold"/>
                                        <p:tgtEl>
                                          <p:spTgt spid="643"/>
                                        </p:tgtEl>
                                        <p:attrNameLst>
                                          <p:attrName>ppt_x</p:attrName>
                                        </p:attrNameLst>
                                      </p:cBhvr>
                                      <p:tavLst>
                                        <p:tav tm="0">
                                          <p:val>
                                            <p:strVal val="#ppt_x"/>
                                          </p:val>
                                        </p:tav>
                                        <p:tav tm="100000">
                                          <p:val>
                                            <p:strVal val="#ppt_x"/>
                                          </p:val>
                                        </p:tav>
                                      </p:tavLst>
                                    </p:anim>
                                    <p:anim calcmode="lin" valueType="num">
                                      <p:cBhvr>
                                        <p:cTn id="21" dur="1000" fill="hold"/>
                                        <p:tgtEl>
                                          <p:spTgt spid="643"/>
                                        </p:tgtEl>
                                        <p:attrNameLst>
                                          <p:attrName>ppt_y</p:attrName>
                                        </p:attrNameLst>
                                      </p:cBhvr>
                                      <p:tavLst>
                                        <p:tav tm="0">
                                          <p:val>
                                            <p:strVal val="0-#ppt_h/2"/>
                                          </p:val>
                                        </p:tav>
                                        <p:tav tm="100000">
                                          <p:val>
                                            <p:strVal val="#ppt_y"/>
                                          </p:val>
                                        </p:tav>
                                      </p:tavLst>
                                    </p:anim>
                                  </p:childTnLst>
                                </p:cTn>
                              </p:par>
                            </p:childTnLst>
                          </p:cTn>
                        </p:par>
                        <p:par>
                          <p:cTn id="22" fill="hold">
                            <p:stCondLst>
                              <p:cond delay="5500"/>
                            </p:stCondLst>
                            <p:childTnLst>
                              <p:par>
                                <p:cTn id="23" presetID="2" presetClass="entr" presetSubtype="1" fill="hold" grpId="5" nodeType="afterEffect">
                                  <p:stCondLst>
                                    <p:cond delay="0"/>
                                  </p:stCondLst>
                                  <p:iterate>
                                    <p:tmAbs val="0"/>
                                  </p:iterate>
                                  <p:childTnLst>
                                    <p:set>
                                      <p:cBhvr>
                                        <p:cTn id="24" fill="hold"/>
                                        <p:tgtEl>
                                          <p:spTgt spid="637"/>
                                        </p:tgtEl>
                                        <p:attrNameLst>
                                          <p:attrName>style.visibility</p:attrName>
                                        </p:attrNameLst>
                                      </p:cBhvr>
                                      <p:to>
                                        <p:strVal val="visible"/>
                                      </p:to>
                                    </p:set>
                                    <p:anim calcmode="lin" valueType="num">
                                      <p:cBhvr>
                                        <p:cTn id="25" dur="1000" fill="hold"/>
                                        <p:tgtEl>
                                          <p:spTgt spid="637"/>
                                        </p:tgtEl>
                                        <p:attrNameLst>
                                          <p:attrName>ppt_x</p:attrName>
                                        </p:attrNameLst>
                                      </p:cBhvr>
                                      <p:tavLst>
                                        <p:tav tm="0">
                                          <p:val>
                                            <p:strVal val="#ppt_x"/>
                                          </p:val>
                                        </p:tav>
                                        <p:tav tm="100000">
                                          <p:val>
                                            <p:strVal val="#ppt_x"/>
                                          </p:val>
                                        </p:tav>
                                      </p:tavLst>
                                    </p:anim>
                                    <p:anim calcmode="lin" valueType="num">
                                      <p:cBhvr>
                                        <p:cTn id="26" dur="1000" fill="hold"/>
                                        <p:tgtEl>
                                          <p:spTgt spid="637"/>
                                        </p:tgtEl>
                                        <p:attrNameLst>
                                          <p:attrName>ppt_y</p:attrName>
                                        </p:attrNameLst>
                                      </p:cBhvr>
                                      <p:tavLst>
                                        <p:tav tm="0">
                                          <p:val>
                                            <p:strVal val="0-#ppt_h/2"/>
                                          </p:val>
                                        </p:tav>
                                        <p:tav tm="100000">
                                          <p:val>
                                            <p:strVal val="#ppt_y"/>
                                          </p:val>
                                        </p:tav>
                                      </p:tavLst>
                                    </p:anim>
                                  </p:childTnLst>
                                </p:cTn>
                              </p:par>
                            </p:childTnLst>
                          </p:cTn>
                        </p:par>
                        <p:par>
                          <p:cTn id="27" fill="hold">
                            <p:stCondLst>
                              <p:cond delay="6500"/>
                            </p:stCondLst>
                            <p:childTnLst>
                              <p:par>
                                <p:cTn id="28" presetID="15" presetClass="entr" presetSubtype="9" fill="hold" grpId="6" nodeType="afterEffect">
                                  <p:stCondLst>
                                    <p:cond delay="0"/>
                                  </p:stCondLst>
                                  <p:iterate>
                                    <p:tmAbs val="0"/>
                                  </p:iterate>
                                  <p:childTnLst>
                                    <p:set>
                                      <p:cBhvr>
                                        <p:cTn id="29" fill="hold"/>
                                        <p:tgtEl>
                                          <p:spTgt spid="644"/>
                                        </p:tgtEl>
                                        <p:attrNameLst>
                                          <p:attrName>style.visibility</p:attrName>
                                        </p:attrNameLst>
                                      </p:cBhvr>
                                      <p:to>
                                        <p:strVal val="visible"/>
                                      </p:to>
                                    </p:set>
                                    <p:anim calcmode="lin" valueType="num">
                                      <p:cBhvr>
                                        <p:cTn id="30" dur="1000" fill="hold"/>
                                        <p:tgtEl>
                                          <p:spTgt spid="644"/>
                                        </p:tgtEl>
                                        <p:attrNameLst>
                                          <p:attrName>ppt_w</p:attrName>
                                        </p:attrNameLst>
                                      </p:cBhvr>
                                      <p:tavLst>
                                        <p:tav tm="0">
                                          <p:val>
                                            <p:fltVal val="0"/>
                                          </p:val>
                                        </p:tav>
                                        <p:tav tm="100000">
                                          <p:val>
                                            <p:strVal val="#ppt_w"/>
                                          </p:val>
                                        </p:tav>
                                      </p:tavLst>
                                    </p:anim>
                                    <p:anim calcmode="lin" valueType="num">
                                      <p:cBhvr>
                                        <p:cTn id="31" dur="1000" fill="hold"/>
                                        <p:tgtEl>
                                          <p:spTgt spid="644"/>
                                        </p:tgtEl>
                                        <p:attrNameLst>
                                          <p:attrName>ppt_h</p:attrName>
                                        </p:attrNameLst>
                                      </p:cBhvr>
                                      <p:tavLst>
                                        <p:tav tm="0">
                                          <p:val>
                                            <p:fltVal val="0"/>
                                          </p:val>
                                        </p:tav>
                                        <p:tav tm="100000">
                                          <p:val>
                                            <p:strVal val="#ppt_h"/>
                                          </p:val>
                                        </p:tav>
                                      </p:tavLst>
                                    </p:anim>
                                    <p:anim calcmode="lin" valueType="num">
                                      <p:cBhvr>
                                        <p:cTn id="32" dur="1000" fill="hold"/>
                                        <p:tgtEl>
                                          <p:spTgt spid="644"/>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644"/>
                                        </p:tgtEl>
                                        <p:attrNameLst>
                                          <p:attrName>ppt_y</p:attrName>
                                        </p:attrNameLst>
                                      </p:cBhvr>
                                      <p:tavLst>
                                        <p:tav tm="0" fmla="#ppt_y+(sin(-2*pi*(1-$))*-#ppt_x+cos(-2*pi*(1-$))*(1-#ppt_y))*(1-$)">
                                          <p:val>
                                            <p:fltVal val="0"/>
                                          </p:val>
                                        </p:tav>
                                        <p:tav tm="100000">
                                          <p:val>
                                            <p:fltVal val="1"/>
                                          </p:val>
                                        </p:tav>
                                      </p:tavLst>
                                    </p:anim>
                                  </p:childTnLst>
                                </p:cTn>
                              </p:par>
                            </p:childTnLst>
                          </p:cTn>
                        </p:par>
                        <p:par>
                          <p:cTn id="34" fill="hold">
                            <p:stCondLst>
                              <p:cond delay="7500"/>
                            </p:stCondLst>
                            <p:childTnLst>
                              <p:par>
                                <p:cTn id="35" presetID="15" presetClass="entr" presetSubtype="9" fill="hold" grpId="7" nodeType="afterEffect">
                                  <p:stCondLst>
                                    <p:cond delay="0"/>
                                  </p:stCondLst>
                                  <p:iterate>
                                    <p:tmAbs val="0"/>
                                  </p:iterate>
                                  <p:childTnLst>
                                    <p:set>
                                      <p:cBhvr>
                                        <p:cTn id="36" fill="hold"/>
                                        <p:tgtEl>
                                          <p:spTgt spid="641"/>
                                        </p:tgtEl>
                                        <p:attrNameLst>
                                          <p:attrName>style.visibility</p:attrName>
                                        </p:attrNameLst>
                                      </p:cBhvr>
                                      <p:to>
                                        <p:strVal val="visible"/>
                                      </p:to>
                                    </p:set>
                                    <p:anim calcmode="lin" valueType="num">
                                      <p:cBhvr>
                                        <p:cTn id="37" dur="1000" fill="hold"/>
                                        <p:tgtEl>
                                          <p:spTgt spid="641"/>
                                        </p:tgtEl>
                                        <p:attrNameLst>
                                          <p:attrName>ppt_w</p:attrName>
                                        </p:attrNameLst>
                                      </p:cBhvr>
                                      <p:tavLst>
                                        <p:tav tm="0">
                                          <p:val>
                                            <p:fltVal val="0"/>
                                          </p:val>
                                        </p:tav>
                                        <p:tav tm="100000">
                                          <p:val>
                                            <p:strVal val="#ppt_w"/>
                                          </p:val>
                                        </p:tav>
                                      </p:tavLst>
                                    </p:anim>
                                    <p:anim calcmode="lin" valueType="num">
                                      <p:cBhvr>
                                        <p:cTn id="38" dur="1000" fill="hold"/>
                                        <p:tgtEl>
                                          <p:spTgt spid="641"/>
                                        </p:tgtEl>
                                        <p:attrNameLst>
                                          <p:attrName>ppt_h</p:attrName>
                                        </p:attrNameLst>
                                      </p:cBhvr>
                                      <p:tavLst>
                                        <p:tav tm="0">
                                          <p:val>
                                            <p:fltVal val="0"/>
                                          </p:val>
                                        </p:tav>
                                        <p:tav tm="100000">
                                          <p:val>
                                            <p:strVal val="#ppt_h"/>
                                          </p:val>
                                        </p:tav>
                                      </p:tavLst>
                                    </p:anim>
                                    <p:anim calcmode="lin" valueType="num">
                                      <p:cBhvr>
                                        <p:cTn id="39" dur="1000" fill="hold"/>
                                        <p:tgtEl>
                                          <p:spTgt spid="641"/>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641"/>
                                        </p:tgtEl>
                                        <p:attrNameLst>
                                          <p:attrName>ppt_y</p:attrName>
                                        </p:attrNameLst>
                                      </p:cBhvr>
                                      <p:tavLst>
                                        <p:tav tm="0" fmla="#ppt_y+(sin(-2*pi*(1-$))*-#ppt_x+cos(-2*pi*(1-$))*(1-#ppt_y))*(1-$)">
                                          <p:val>
                                            <p:fltVal val="0"/>
                                          </p:val>
                                        </p:tav>
                                        <p:tav tm="100000">
                                          <p:val>
                                            <p:fltVal val="1"/>
                                          </p:val>
                                        </p:tav>
                                      </p:tavLst>
                                    </p:anim>
                                  </p:childTnLst>
                                </p:cTn>
                              </p:par>
                            </p:childTnLst>
                          </p:cTn>
                        </p:par>
                        <p:par>
                          <p:cTn id="41" fill="hold">
                            <p:stCondLst>
                              <p:cond delay="8500"/>
                            </p:stCondLst>
                            <p:childTnLst>
                              <p:par>
                                <p:cTn id="42" presetID="19" presetClass="entr" presetSubtype="10" fill="hold" grpId="8" nodeType="afterEffect">
                                  <p:stCondLst>
                                    <p:cond delay="0"/>
                                  </p:stCondLst>
                                  <p:iterate>
                                    <p:tmAbs val="0"/>
                                  </p:iterate>
                                  <p:childTnLst>
                                    <p:set>
                                      <p:cBhvr>
                                        <p:cTn id="43" fill="hold"/>
                                        <p:tgtEl>
                                          <p:spTgt spid="645"/>
                                        </p:tgtEl>
                                        <p:attrNameLst>
                                          <p:attrName>style.visibility</p:attrName>
                                        </p:attrNameLst>
                                      </p:cBhvr>
                                      <p:to>
                                        <p:strVal val="visible"/>
                                      </p:to>
                                    </p:set>
                                    <p:anim calcmode="lin" valueType="num">
                                      <p:cBhvr>
                                        <p:cTn id="44" dur="1000" fill="hold"/>
                                        <p:tgtEl>
                                          <p:spTgt spid="645"/>
                                        </p:tgtEl>
                                        <p:attrNameLst>
                                          <p:attrName>ppt_w</p:attrName>
                                        </p:attrNameLst>
                                      </p:cBhvr>
                                      <p:tavLst>
                                        <p:tav tm="0" fmla="#ppt_w*sin(2.5*pi*$)">
                                          <p:val>
                                            <p:fltVal val="0"/>
                                          </p:val>
                                        </p:tav>
                                        <p:tav tm="100000">
                                          <p:val>
                                            <p:fltVal val="1"/>
                                          </p:val>
                                        </p:tav>
                                      </p:tavLst>
                                    </p:anim>
                                    <p:anim calcmode="lin" valueType="num">
                                      <p:cBhvr>
                                        <p:cTn id="45" dur="1000" fill="hold"/>
                                        <p:tgtEl>
                                          <p:spTgt spid="645"/>
                                        </p:tgtEl>
                                        <p:attrNameLst>
                                          <p:attrName>ppt_h</p:attrName>
                                        </p:attrNameLst>
                                      </p:cBhvr>
                                      <p:tavLst>
                                        <p:tav tm="0">
                                          <p:val>
                                            <p:strVal val="#ppt_h"/>
                                          </p:val>
                                        </p:tav>
                                        <p:tav tm="100000">
                                          <p:val>
                                            <p:strVal val="#ppt_h"/>
                                          </p:val>
                                        </p:tav>
                                      </p:tavLst>
                                    </p:anim>
                                  </p:childTnLst>
                                </p:cTn>
                              </p:par>
                            </p:childTnLst>
                          </p:cTn>
                        </p:par>
                        <p:par>
                          <p:cTn id="46" fill="hold">
                            <p:stCondLst>
                              <p:cond delay="9500"/>
                            </p:stCondLst>
                            <p:childTnLst>
                              <p:par>
                                <p:cTn id="47" presetID="19" presetClass="entr" presetSubtype="10" fill="hold" grpId="9" nodeType="afterEffect">
                                  <p:stCondLst>
                                    <p:cond delay="0"/>
                                  </p:stCondLst>
                                  <p:iterate>
                                    <p:tmAbs val="0"/>
                                  </p:iterate>
                                  <p:childTnLst>
                                    <p:set>
                                      <p:cBhvr>
                                        <p:cTn id="48" fill="hold"/>
                                        <p:tgtEl>
                                          <p:spTgt spid="638"/>
                                        </p:tgtEl>
                                        <p:attrNameLst>
                                          <p:attrName>style.visibility</p:attrName>
                                        </p:attrNameLst>
                                      </p:cBhvr>
                                      <p:to>
                                        <p:strVal val="visible"/>
                                      </p:to>
                                    </p:set>
                                    <p:anim calcmode="lin" valueType="num">
                                      <p:cBhvr>
                                        <p:cTn id="49" dur="1000" fill="hold"/>
                                        <p:tgtEl>
                                          <p:spTgt spid="638"/>
                                        </p:tgtEl>
                                        <p:attrNameLst>
                                          <p:attrName>ppt_w</p:attrName>
                                        </p:attrNameLst>
                                      </p:cBhvr>
                                      <p:tavLst>
                                        <p:tav tm="0" fmla="#ppt_w*sin(2.5*pi*$)">
                                          <p:val>
                                            <p:fltVal val="0"/>
                                          </p:val>
                                        </p:tav>
                                        <p:tav tm="100000">
                                          <p:val>
                                            <p:fltVal val="1"/>
                                          </p:val>
                                        </p:tav>
                                      </p:tavLst>
                                    </p:anim>
                                    <p:anim calcmode="lin" valueType="num">
                                      <p:cBhvr>
                                        <p:cTn id="50" dur="1000" fill="hold"/>
                                        <p:tgtEl>
                                          <p:spTgt spid="638"/>
                                        </p:tgtEl>
                                        <p:attrNameLst>
                                          <p:attrName>ppt_h</p:attrName>
                                        </p:attrNameLst>
                                      </p:cBhvr>
                                      <p:tavLst>
                                        <p:tav tm="0">
                                          <p:val>
                                            <p:strVal val="#ppt_h"/>
                                          </p:val>
                                        </p:tav>
                                        <p:tav tm="100000">
                                          <p:val>
                                            <p:strVal val="#ppt_h"/>
                                          </p:val>
                                        </p:tav>
                                      </p:tavLst>
                                    </p:anim>
                                  </p:childTnLst>
                                </p:cTn>
                              </p:par>
                            </p:childTnLst>
                          </p:cTn>
                        </p:par>
                        <p:par>
                          <p:cTn id="51" fill="hold">
                            <p:stCondLst>
                              <p:cond delay="10500"/>
                            </p:stCondLst>
                            <p:childTnLst>
                              <p:par>
                                <p:cTn id="52" presetID="23" presetClass="entr" presetSubtype="32" fill="hold" grpId="10" nodeType="afterEffect">
                                  <p:stCondLst>
                                    <p:cond delay="0"/>
                                  </p:stCondLst>
                                  <p:iterate>
                                    <p:tmAbs val="0"/>
                                  </p:iterate>
                                  <p:childTnLst>
                                    <p:set>
                                      <p:cBhvr>
                                        <p:cTn id="53" fill="hold"/>
                                        <p:tgtEl>
                                          <p:spTgt spid="646"/>
                                        </p:tgtEl>
                                        <p:attrNameLst>
                                          <p:attrName>style.visibility</p:attrName>
                                        </p:attrNameLst>
                                      </p:cBhvr>
                                      <p:to>
                                        <p:strVal val="visible"/>
                                      </p:to>
                                    </p:set>
                                    <p:anim calcmode="lin" valueType="num">
                                      <p:cBhvr>
                                        <p:cTn id="54" dur="1000" fill="hold"/>
                                        <p:tgtEl>
                                          <p:spTgt spid="646"/>
                                        </p:tgtEl>
                                        <p:attrNameLst>
                                          <p:attrName>ppt_w</p:attrName>
                                        </p:attrNameLst>
                                      </p:cBhvr>
                                      <p:tavLst>
                                        <p:tav tm="0">
                                          <p:val>
                                            <p:strVal val="4*#ppt_w"/>
                                          </p:val>
                                        </p:tav>
                                        <p:tav tm="100000">
                                          <p:val>
                                            <p:strVal val="#ppt_w"/>
                                          </p:val>
                                        </p:tav>
                                      </p:tavLst>
                                    </p:anim>
                                    <p:anim calcmode="lin" valueType="num">
                                      <p:cBhvr>
                                        <p:cTn id="55" dur="1000" fill="hold"/>
                                        <p:tgtEl>
                                          <p:spTgt spid="646"/>
                                        </p:tgtEl>
                                        <p:attrNameLst>
                                          <p:attrName>ppt_h</p:attrName>
                                        </p:attrNameLst>
                                      </p:cBhvr>
                                      <p:tavLst>
                                        <p:tav tm="0">
                                          <p:val>
                                            <p:strVal val="4*#ppt_h"/>
                                          </p:val>
                                        </p:tav>
                                        <p:tav tm="100000">
                                          <p:val>
                                            <p:strVal val="#ppt_h"/>
                                          </p:val>
                                        </p:tav>
                                      </p:tavLst>
                                    </p:anim>
                                  </p:childTnLst>
                                </p:cTn>
                              </p:par>
                            </p:childTnLst>
                          </p:cTn>
                        </p:par>
                        <p:par>
                          <p:cTn id="56" fill="hold">
                            <p:stCondLst>
                              <p:cond delay="11500"/>
                            </p:stCondLst>
                            <p:childTnLst>
                              <p:par>
                                <p:cTn id="57" presetID="23" presetClass="entr" presetSubtype="32" fill="hold" grpId="11" nodeType="afterEffect">
                                  <p:stCondLst>
                                    <p:cond delay="0"/>
                                  </p:stCondLst>
                                  <p:iterate>
                                    <p:tmAbs val="0"/>
                                  </p:iterate>
                                  <p:childTnLst>
                                    <p:set>
                                      <p:cBhvr>
                                        <p:cTn id="58" fill="hold"/>
                                        <p:tgtEl>
                                          <p:spTgt spid="639"/>
                                        </p:tgtEl>
                                        <p:attrNameLst>
                                          <p:attrName>style.visibility</p:attrName>
                                        </p:attrNameLst>
                                      </p:cBhvr>
                                      <p:to>
                                        <p:strVal val="visible"/>
                                      </p:to>
                                    </p:set>
                                    <p:anim calcmode="lin" valueType="num">
                                      <p:cBhvr>
                                        <p:cTn id="59" dur="1000" fill="hold"/>
                                        <p:tgtEl>
                                          <p:spTgt spid="639"/>
                                        </p:tgtEl>
                                        <p:attrNameLst>
                                          <p:attrName>ppt_w</p:attrName>
                                        </p:attrNameLst>
                                      </p:cBhvr>
                                      <p:tavLst>
                                        <p:tav tm="0">
                                          <p:val>
                                            <p:strVal val="4*#ppt_w"/>
                                          </p:val>
                                        </p:tav>
                                        <p:tav tm="100000">
                                          <p:val>
                                            <p:strVal val="#ppt_w"/>
                                          </p:val>
                                        </p:tav>
                                      </p:tavLst>
                                    </p:anim>
                                    <p:anim calcmode="lin" valueType="num">
                                      <p:cBhvr>
                                        <p:cTn id="60" dur="1000" fill="hold"/>
                                        <p:tgtEl>
                                          <p:spTgt spid="639"/>
                                        </p:tgtEl>
                                        <p:attrNameLst>
                                          <p:attrName>ppt_h</p:attrName>
                                        </p:attrNameLst>
                                      </p:cBhvr>
                                      <p:tavLst>
                                        <p:tav tm="0">
                                          <p:val>
                                            <p:strVal val="4*#ppt_h"/>
                                          </p:val>
                                        </p:tav>
                                        <p:tav tm="100000">
                                          <p:val>
                                            <p:strVal val="#ppt_h"/>
                                          </p:val>
                                        </p:tav>
                                      </p:tavLst>
                                    </p:anim>
                                  </p:childTnLst>
                                </p:cTn>
                              </p:par>
                            </p:childTnLst>
                          </p:cTn>
                        </p:par>
                        <p:par>
                          <p:cTn id="61" fill="hold">
                            <p:stCondLst>
                              <p:cond delay="12500"/>
                            </p:stCondLst>
                            <p:childTnLst>
                              <p:par>
                                <p:cTn id="62" presetID="15" presetClass="entr" presetSubtype="0" fill="hold" grpId="12" nodeType="afterEffect">
                                  <p:stCondLst>
                                    <p:cond delay="0"/>
                                  </p:stCondLst>
                                  <p:iterate>
                                    <p:tmAbs val="0"/>
                                  </p:iterate>
                                  <p:childTnLst>
                                    <p:set>
                                      <p:cBhvr>
                                        <p:cTn id="63" fill="hold"/>
                                        <p:tgtEl>
                                          <p:spTgt spid="634"/>
                                        </p:tgtEl>
                                        <p:attrNameLst>
                                          <p:attrName>style.visibility</p:attrName>
                                        </p:attrNameLst>
                                      </p:cBhvr>
                                      <p:to>
                                        <p:strVal val="visible"/>
                                      </p:to>
                                    </p:set>
                                    <p:anim calcmode="lin" valueType="num">
                                      <p:cBhvr>
                                        <p:cTn id="64" dur="1000" fill="hold"/>
                                        <p:tgtEl>
                                          <p:spTgt spid="634"/>
                                        </p:tgtEl>
                                        <p:attrNameLst>
                                          <p:attrName>ppt_w</p:attrName>
                                        </p:attrNameLst>
                                      </p:cBhvr>
                                      <p:tavLst>
                                        <p:tav tm="0">
                                          <p:val>
                                            <p:fltVal val="0"/>
                                          </p:val>
                                        </p:tav>
                                        <p:tav tm="100000">
                                          <p:val>
                                            <p:strVal val="#ppt_w"/>
                                          </p:val>
                                        </p:tav>
                                      </p:tavLst>
                                    </p:anim>
                                    <p:anim calcmode="lin" valueType="num">
                                      <p:cBhvr>
                                        <p:cTn id="65" dur="1000" fill="hold"/>
                                        <p:tgtEl>
                                          <p:spTgt spid="634"/>
                                        </p:tgtEl>
                                        <p:attrNameLst>
                                          <p:attrName>ppt_h</p:attrName>
                                        </p:attrNameLst>
                                      </p:cBhvr>
                                      <p:tavLst>
                                        <p:tav tm="0">
                                          <p:val>
                                            <p:fltVal val="0"/>
                                          </p:val>
                                        </p:tav>
                                        <p:tav tm="100000">
                                          <p:val>
                                            <p:strVal val="#ppt_h"/>
                                          </p:val>
                                        </p:tav>
                                      </p:tavLst>
                                    </p:anim>
                                    <p:anim calcmode="lin" valueType="num">
                                      <p:cBhvr>
                                        <p:cTn id="66" dur="1000" fill="hold"/>
                                        <p:tgtEl>
                                          <p:spTgt spid="634"/>
                                        </p:tgtEl>
                                        <p:attrNameLst>
                                          <p:attrName>ppt_x</p:attrName>
                                        </p:attrNameLst>
                                      </p:cBhvr>
                                      <p:tavLst>
                                        <p:tav tm="0" fmla="#ppt_x+(cos(-2*pi*(1-$))*-#ppt_x-sin(-2*pi*(1-$))*(1-#ppt_y))*(1-$)">
                                          <p:val>
                                            <p:fltVal val="0"/>
                                          </p:val>
                                        </p:tav>
                                        <p:tav tm="100000">
                                          <p:val>
                                            <p:fltVal val="1"/>
                                          </p:val>
                                        </p:tav>
                                      </p:tavLst>
                                    </p:anim>
                                    <p:anim calcmode="lin" valueType="num">
                                      <p:cBhvr>
                                        <p:cTn id="67" dur="1000" fill="hold"/>
                                        <p:tgtEl>
                                          <p:spTgt spid="634"/>
                                        </p:tgtEl>
                                        <p:attrNameLst>
                                          <p:attrName>ppt_y</p:attrName>
                                        </p:attrNameLst>
                                      </p:cBhvr>
                                      <p:tavLst>
                                        <p:tav tm="0" fmla="#ppt_y+(sin(-2*pi*(1-$))*-#ppt_x+cos(-2*pi*(1-$))*(1-#ppt_y))*(1-$)">
                                          <p:val>
                                            <p:fltVal val="0"/>
                                          </p:val>
                                        </p:tav>
                                        <p:tav tm="100000">
                                          <p:val>
                                            <p:fltVal val="1"/>
                                          </p:val>
                                        </p:tav>
                                      </p:tavLst>
                                    </p:anim>
                                  </p:childTnLst>
                                </p:cTn>
                              </p:par>
                            </p:childTnLst>
                          </p:cTn>
                        </p:par>
                        <p:par>
                          <p:cTn id="68" fill="hold">
                            <p:stCondLst>
                              <p:cond delay="13500"/>
                            </p:stCondLst>
                            <p:childTnLst>
                              <p:par>
                                <p:cTn id="69" presetID="15" presetClass="entr" presetSubtype="0" fill="hold" grpId="13" nodeType="afterEffect">
                                  <p:stCondLst>
                                    <p:cond delay="0"/>
                                  </p:stCondLst>
                                  <p:iterate>
                                    <p:tmAbs val="0"/>
                                  </p:iterate>
                                  <p:childTnLst>
                                    <p:set>
                                      <p:cBhvr>
                                        <p:cTn id="70" fill="hold"/>
                                        <p:tgtEl>
                                          <p:spTgt spid="642"/>
                                        </p:tgtEl>
                                        <p:attrNameLst>
                                          <p:attrName>style.visibility</p:attrName>
                                        </p:attrNameLst>
                                      </p:cBhvr>
                                      <p:to>
                                        <p:strVal val="visible"/>
                                      </p:to>
                                    </p:set>
                                    <p:anim calcmode="lin" valueType="num">
                                      <p:cBhvr>
                                        <p:cTn id="71" dur="1000" fill="hold"/>
                                        <p:tgtEl>
                                          <p:spTgt spid="642"/>
                                        </p:tgtEl>
                                        <p:attrNameLst>
                                          <p:attrName>ppt_w</p:attrName>
                                        </p:attrNameLst>
                                      </p:cBhvr>
                                      <p:tavLst>
                                        <p:tav tm="0">
                                          <p:val>
                                            <p:fltVal val="0"/>
                                          </p:val>
                                        </p:tav>
                                        <p:tav tm="100000">
                                          <p:val>
                                            <p:strVal val="#ppt_w"/>
                                          </p:val>
                                        </p:tav>
                                      </p:tavLst>
                                    </p:anim>
                                    <p:anim calcmode="lin" valueType="num">
                                      <p:cBhvr>
                                        <p:cTn id="72" dur="1000" fill="hold"/>
                                        <p:tgtEl>
                                          <p:spTgt spid="642"/>
                                        </p:tgtEl>
                                        <p:attrNameLst>
                                          <p:attrName>ppt_h</p:attrName>
                                        </p:attrNameLst>
                                      </p:cBhvr>
                                      <p:tavLst>
                                        <p:tav tm="0">
                                          <p:val>
                                            <p:fltVal val="0"/>
                                          </p:val>
                                        </p:tav>
                                        <p:tav tm="100000">
                                          <p:val>
                                            <p:strVal val="#ppt_h"/>
                                          </p:val>
                                        </p:tav>
                                      </p:tavLst>
                                    </p:anim>
                                    <p:anim calcmode="lin" valueType="num">
                                      <p:cBhvr>
                                        <p:cTn id="73" dur="1000" fill="hold"/>
                                        <p:tgtEl>
                                          <p:spTgt spid="642"/>
                                        </p:tgtEl>
                                        <p:attrNameLst>
                                          <p:attrName>ppt_x</p:attrName>
                                        </p:attrNameLst>
                                      </p:cBhvr>
                                      <p:tavLst>
                                        <p:tav tm="0" fmla="#ppt_x+(cos(-2*pi*(1-$))*-#ppt_x-sin(-2*pi*(1-$))*(1-#ppt_y))*(1-$)">
                                          <p:val>
                                            <p:fltVal val="0"/>
                                          </p:val>
                                        </p:tav>
                                        <p:tav tm="100000">
                                          <p:val>
                                            <p:fltVal val="1"/>
                                          </p:val>
                                        </p:tav>
                                      </p:tavLst>
                                    </p:anim>
                                    <p:anim calcmode="lin" valueType="num">
                                      <p:cBhvr>
                                        <p:cTn id="74" dur="1000" fill="hold"/>
                                        <p:tgtEl>
                                          <p:spTgt spid="64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 grpId="12" animBg="1" advAuto="0"/>
      <p:bldP spid="636" grpId="3" animBg="1" advAuto="0"/>
      <p:bldP spid="637" grpId="5" animBg="1" advAuto="0"/>
      <p:bldP spid="638" grpId="9" animBg="1" advAuto="0"/>
      <p:bldP spid="639" grpId="11" animBg="1" advAuto="0"/>
      <p:bldP spid="641" grpId="7" animBg="1" advAuto="0"/>
      <p:bldP spid="642" grpId="13" animBg="1" advAuto="0"/>
      <p:bldP spid="635" grpId="1" animBg="1" advAuto="0"/>
      <p:bldP spid="640" grpId="2" animBg="1" advAuto="0"/>
      <p:bldP spid="643" grpId="4" animBg="1" advAuto="0"/>
      <p:bldP spid="644" grpId="6" animBg="1" advAuto="0"/>
      <p:bldP spid="645" grpId="8" animBg="1" advAuto="0"/>
      <p:bldP spid="646" grpId="1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8th WEEK TASKS ( 4th March to 5th March )"/>
          <p:cNvSpPr txBox="1"/>
          <p:nvPr/>
        </p:nvSpPr>
        <p:spPr>
          <a:xfrm>
            <a:off x="410361" y="-75561"/>
            <a:ext cx="11316191" cy="1108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p>
            <a:pPr algn="ctr" defTabSz="758951">
              <a:lnSpc>
                <a:spcPct val="80000"/>
              </a:lnSpc>
              <a:defRPr sz="4150" b="1">
                <a:latin typeface="Roboto"/>
                <a:ea typeface="Roboto"/>
                <a:cs typeface="Roboto"/>
                <a:sym typeface="Roboto"/>
              </a:defRPr>
            </a:pPr>
            <a:r>
              <a:rPr>
                <a:solidFill>
                  <a:schemeClr val="accent3"/>
                </a:solidFill>
              </a:rPr>
              <a:t>8th</a:t>
            </a:r>
            <a:r>
              <a:t> WEEK </a:t>
            </a:r>
            <a:r>
              <a:rPr>
                <a:solidFill>
                  <a:schemeClr val="accent3"/>
                </a:solidFill>
              </a:rPr>
              <a:t>TASKS </a:t>
            </a:r>
            <a:r>
              <a:rPr>
                <a:solidFill>
                  <a:schemeClr val="accent1"/>
                </a:solidFill>
              </a:rPr>
              <a:t>( </a:t>
            </a:r>
            <a:r>
              <a:rPr u="sng"/>
              <a:t>4th March</a:t>
            </a:r>
            <a:r>
              <a:rPr>
                <a:solidFill>
                  <a:schemeClr val="accent1"/>
                </a:solidFill>
              </a:rPr>
              <a:t> to </a:t>
            </a:r>
            <a:r>
              <a:rPr u="sng"/>
              <a:t>5th March</a:t>
            </a:r>
            <a:r>
              <a:rPr>
                <a:solidFill>
                  <a:schemeClr val="accent1"/>
                </a:solidFill>
              </a:rPr>
              <a:t> )</a:t>
            </a:r>
            <a:r>
              <a:t> </a:t>
            </a:r>
          </a:p>
        </p:txBody>
      </p:sp>
      <p:pic>
        <p:nvPicPr>
          <p:cNvPr id="649" name="pasted-movie.png" descr="pasted-movie.png"/>
          <p:cNvPicPr>
            <a:picLocks noChangeAspect="1"/>
          </p:cNvPicPr>
          <p:nvPr/>
        </p:nvPicPr>
        <p:blipFill>
          <a:blip r:embed="rId2"/>
          <a:stretch>
            <a:fillRect/>
          </a:stretch>
        </p:blipFill>
        <p:spPr>
          <a:xfrm>
            <a:off x="393700" y="2206904"/>
            <a:ext cx="6216426" cy="1734882"/>
          </a:xfrm>
          <a:prstGeom prst="rect">
            <a:avLst/>
          </a:prstGeom>
          <a:ln w="12700">
            <a:miter lim="400000"/>
          </a:ln>
        </p:spPr>
      </p:pic>
      <p:pic>
        <p:nvPicPr>
          <p:cNvPr id="650" name="Screenshot 2024-03-09 at 11.47.20 PM.png" descr="Screenshot 2024-03-09 at 11.47.20 PM.png"/>
          <p:cNvPicPr>
            <a:picLocks noChangeAspect="1"/>
          </p:cNvPicPr>
          <p:nvPr/>
        </p:nvPicPr>
        <p:blipFill>
          <a:blip r:embed="rId3"/>
          <a:stretch>
            <a:fillRect/>
          </a:stretch>
        </p:blipFill>
        <p:spPr>
          <a:xfrm>
            <a:off x="320823" y="4368327"/>
            <a:ext cx="6289303" cy="2218430"/>
          </a:xfrm>
          <a:prstGeom prst="rect">
            <a:avLst/>
          </a:prstGeom>
          <a:ln w="12700">
            <a:miter lim="400000"/>
          </a:ln>
        </p:spPr>
      </p:pic>
      <p:sp>
        <p:nvSpPr>
          <p:cNvPr id="651" name="Google Shape;396;p24"/>
          <p:cNvSpPr txBox="1"/>
          <p:nvPr/>
        </p:nvSpPr>
        <p:spPr>
          <a:xfrm>
            <a:off x="438601" y="888174"/>
            <a:ext cx="11130849" cy="1202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fontScale="92500" lnSpcReduction="10000"/>
          </a:bodyPr>
          <a:lstStyle/>
          <a:p>
            <a:pPr>
              <a:spcBef>
                <a:spcPts val="2100"/>
              </a:spcBef>
              <a:buClr>
                <a:srgbClr val="FFFFFF"/>
              </a:buClr>
              <a:buFont typeface="Helvetica"/>
              <a:defRPr sz="1800" spc="-15">
                <a:latin typeface="Roboto Mono"/>
                <a:ea typeface="Roboto Mono"/>
                <a:cs typeface="Roboto Mono"/>
                <a:sym typeface="Roboto Mono"/>
              </a:defRPr>
            </a:pPr>
            <a:r>
              <a:rPr u="sng">
                <a:solidFill>
                  <a:schemeClr val="accent2"/>
                </a:solidFill>
              </a:rPr>
              <a:t>4th March 2024</a:t>
            </a:r>
            <a:r>
              <a:rPr>
                <a:solidFill>
                  <a:schemeClr val="accent2"/>
                </a:solidFill>
              </a:rPr>
              <a:t> ,</a:t>
            </a:r>
            <a:r>
              <a:t> </a:t>
            </a:r>
            <a:r>
              <a:rPr u="sng">
                <a:solidFill>
                  <a:schemeClr val="accent2"/>
                </a:solidFill>
              </a:rPr>
              <a:t>5th March 2024</a:t>
            </a:r>
            <a:r>
              <a:t> : On these days, we have been given showcases of particular apps, and based on that, we have to create databases and write queries. On the left side is the show case, and on the right side is the database showing the tables included in it.</a:t>
            </a:r>
          </a:p>
        </p:txBody>
      </p:sp>
      <p:sp>
        <p:nvSpPr>
          <p:cNvPr id="652" name="Line"/>
          <p:cNvSpPr/>
          <p:nvPr/>
        </p:nvSpPr>
        <p:spPr>
          <a:xfrm>
            <a:off x="7061200" y="3054472"/>
            <a:ext cx="1417154" cy="1"/>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0" tIns="0" rIns="0" bIns="0"/>
          <a:lstStyle/>
          <a:p>
            <a:endParaRPr/>
          </a:p>
        </p:txBody>
      </p:sp>
      <p:sp>
        <p:nvSpPr>
          <p:cNvPr id="653" name="Line"/>
          <p:cNvSpPr/>
          <p:nvPr/>
        </p:nvSpPr>
        <p:spPr>
          <a:xfrm>
            <a:off x="7061200" y="5477541"/>
            <a:ext cx="1513025" cy="1"/>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0" tIns="0" rIns="0" bIns="0"/>
          <a:lstStyle/>
          <a:p>
            <a:endParaRPr/>
          </a:p>
        </p:txBody>
      </p:sp>
      <p:pic>
        <p:nvPicPr>
          <p:cNvPr id="654" name="Screenshot 2024-03-09 at 11.51.42 PM.png" descr="Screenshot 2024-03-09 at 11.51.42 PM.png"/>
          <p:cNvPicPr>
            <a:picLocks noChangeAspect="1"/>
          </p:cNvPicPr>
          <p:nvPr/>
        </p:nvPicPr>
        <p:blipFill>
          <a:blip r:embed="rId4"/>
          <a:stretch>
            <a:fillRect/>
          </a:stretch>
        </p:blipFill>
        <p:spPr>
          <a:xfrm>
            <a:off x="8890000" y="2191333"/>
            <a:ext cx="2142236" cy="2076399"/>
          </a:xfrm>
          <a:prstGeom prst="rect">
            <a:avLst/>
          </a:prstGeom>
          <a:ln w="12700">
            <a:miter lim="400000"/>
          </a:ln>
        </p:spPr>
      </p:pic>
      <p:pic>
        <p:nvPicPr>
          <p:cNvPr id="655" name="Screenshot 2024-03-09 at 11.52.42 PM.png" descr="Screenshot 2024-03-09 at 11.52.42 PM.png"/>
          <p:cNvPicPr>
            <a:picLocks noChangeAspect="1"/>
          </p:cNvPicPr>
          <p:nvPr/>
        </p:nvPicPr>
        <p:blipFill>
          <a:blip r:embed="rId5"/>
          <a:stretch>
            <a:fillRect/>
          </a:stretch>
        </p:blipFill>
        <p:spPr>
          <a:xfrm>
            <a:off x="8890000" y="4476750"/>
            <a:ext cx="2142236" cy="200158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doors dir="vert"/>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type="lt">
                                    <p:tmAbs val="0"/>
                                  </p:iterate>
                                  <p:childTnLst>
                                    <p:set>
                                      <p:cBhvr>
                                        <p:cTn id="6" fill="hold"/>
                                        <p:tgtEl>
                                          <p:spTgt spid="648"/>
                                        </p:tgtEl>
                                        <p:attrNameLst>
                                          <p:attrName>style.visibility</p:attrName>
                                        </p:attrNameLst>
                                      </p:cBhvr>
                                      <p:to>
                                        <p:strVal val="visible"/>
                                      </p:to>
                                    </p:set>
                                    <p:animEffect transition="in" filter="fade">
                                      <p:cBhvr>
                                        <p:cTn id="7" dur="3000"/>
                                        <p:tgtEl>
                                          <p:spTgt spid="648"/>
                                        </p:tgtEl>
                                      </p:cBhvr>
                                    </p:animEffect>
                                  </p:childTnLst>
                                </p:cTn>
                              </p:par>
                            </p:childTnLst>
                          </p:cTn>
                        </p:par>
                        <p:par>
                          <p:cTn id="8" fill="hold">
                            <p:stCondLst>
                              <p:cond delay="3000"/>
                            </p:stCondLst>
                            <p:childTnLst>
                              <p:par>
                                <p:cTn id="9" presetID="10" presetClass="entr" fill="hold" grpId="2" nodeType="afterEffect">
                                  <p:stCondLst>
                                    <p:cond delay="0"/>
                                  </p:stCondLst>
                                  <p:iterate type="lt">
                                    <p:tmAbs val="0"/>
                                  </p:iterate>
                                  <p:childTnLst>
                                    <p:set>
                                      <p:cBhvr>
                                        <p:cTn id="10" fill="hold"/>
                                        <p:tgtEl>
                                          <p:spTgt spid="651"/>
                                        </p:tgtEl>
                                        <p:attrNameLst>
                                          <p:attrName>style.visibility</p:attrName>
                                        </p:attrNameLst>
                                      </p:cBhvr>
                                      <p:to>
                                        <p:strVal val="visible"/>
                                      </p:to>
                                    </p:set>
                                    <p:animEffect transition="in" filter="fade">
                                      <p:cBhvr>
                                        <p:cTn id="11" dur="1000"/>
                                        <p:tgtEl>
                                          <p:spTgt spid="651"/>
                                        </p:tgtEl>
                                      </p:cBhvr>
                                    </p:animEffect>
                                  </p:childTnLst>
                                </p:cTn>
                              </p:par>
                            </p:childTnLst>
                          </p:cTn>
                        </p:par>
                        <p:par>
                          <p:cTn id="12" fill="hold">
                            <p:stCondLst>
                              <p:cond delay="4000"/>
                            </p:stCondLst>
                            <p:childTnLst>
                              <p:par>
                                <p:cTn id="13" presetID="23" presetClass="entr" presetSubtype="32" fill="hold" grpId="3" nodeType="afterEffect">
                                  <p:stCondLst>
                                    <p:cond delay="0"/>
                                  </p:stCondLst>
                                  <p:iterate>
                                    <p:tmAbs val="0"/>
                                  </p:iterate>
                                  <p:childTnLst>
                                    <p:set>
                                      <p:cBhvr>
                                        <p:cTn id="14" fill="hold"/>
                                        <p:tgtEl>
                                          <p:spTgt spid="649"/>
                                        </p:tgtEl>
                                        <p:attrNameLst>
                                          <p:attrName>style.visibility</p:attrName>
                                        </p:attrNameLst>
                                      </p:cBhvr>
                                      <p:to>
                                        <p:strVal val="visible"/>
                                      </p:to>
                                    </p:set>
                                    <p:anim calcmode="lin" valueType="num">
                                      <p:cBhvr>
                                        <p:cTn id="15" dur="750" fill="hold"/>
                                        <p:tgtEl>
                                          <p:spTgt spid="649"/>
                                        </p:tgtEl>
                                        <p:attrNameLst>
                                          <p:attrName>ppt_w</p:attrName>
                                        </p:attrNameLst>
                                      </p:cBhvr>
                                      <p:tavLst>
                                        <p:tav tm="0">
                                          <p:val>
                                            <p:strVal val="4*#ppt_w"/>
                                          </p:val>
                                        </p:tav>
                                        <p:tav tm="100000">
                                          <p:val>
                                            <p:strVal val="#ppt_w"/>
                                          </p:val>
                                        </p:tav>
                                      </p:tavLst>
                                    </p:anim>
                                    <p:anim calcmode="lin" valueType="num">
                                      <p:cBhvr>
                                        <p:cTn id="16" dur="750" fill="hold"/>
                                        <p:tgtEl>
                                          <p:spTgt spid="649"/>
                                        </p:tgtEl>
                                        <p:attrNameLst>
                                          <p:attrName>ppt_h</p:attrName>
                                        </p:attrNameLst>
                                      </p:cBhvr>
                                      <p:tavLst>
                                        <p:tav tm="0">
                                          <p:val>
                                            <p:strVal val="4*#ppt_h"/>
                                          </p:val>
                                        </p:tav>
                                        <p:tav tm="100000">
                                          <p:val>
                                            <p:strVal val="#ppt_h"/>
                                          </p:val>
                                        </p:tav>
                                      </p:tavLst>
                                    </p:anim>
                                  </p:childTnLst>
                                </p:cTn>
                              </p:par>
                            </p:childTnLst>
                          </p:cTn>
                        </p:par>
                        <p:par>
                          <p:cTn id="17" fill="hold">
                            <p:stCondLst>
                              <p:cond delay="4750"/>
                            </p:stCondLst>
                            <p:childTnLst>
                              <p:par>
                                <p:cTn id="18" presetID="9" presetClass="entr" fill="hold" grpId="4" nodeType="afterEffect">
                                  <p:stCondLst>
                                    <p:cond delay="0"/>
                                  </p:stCondLst>
                                  <p:iterate>
                                    <p:tmAbs val="0"/>
                                  </p:iterate>
                                  <p:childTnLst>
                                    <p:set>
                                      <p:cBhvr>
                                        <p:cTn id="19" fill="hold"/>
                                        <p:tgtEl>
                                          <p:spTgt spid="652"/>
                                        </p:tgtEl>
                                        <p:attrNameLst>
                                          <p:attrName>style.visibility</p:attrName>
                                        </p:attrNameLst>
                                      </p:cBhvr>
                                      <p:to>
                                        <p:strVal val="visible"/>
                                      </p:to>
                                    </p:set>
                                    <p:animEffect transition="in" filter="dissolve">
                                      <p:cBhvr>
                                        <p:cTn id="20" dur="2000"/>
                                        <p:tgtEl>
                                          <p:spTgt spid="652"/>
                                        </p:tgtEl>
                                      </p:cBhvr>
                                    </p:animEffect>
                                  </p:childTnLst>
                                </p:cTn>
                              </p:par>
                            </p:childTnLst>
                          </p:cTn>
                        </p:par>
                        <p:par>
                          <p:cTn id="21" fill="hold">
                            <p:stCondLst>
                              <p:cond delay="6750"/>
                            </p:stCondLst>
                            <p:childTnLst>
                              <p:par>
                                <p:cTn id="22" presetID="23" presetClass="entr" presetSubtype="32" fill="hold" grpId="5" nodeType="afterEffect">
                                  <p:stCondLst>
                                    <p:cond delay="0"/>
                                  </p:stCondLst>
                                  <p:iterate>
                                    <p:tmAbs val="0"/>
                                  </p:iterate>
                                  <p:childTnLst>
                                    <p:set>
                                      <p:cBhvr>
                                        <p:cTn id="23" fill="hold"/>
                                        <p:tgtEl>
                                          <p:spTgt spid="654"/>
                                        </p:tgtEl>
                                        <p:attrNameLst>
                                          <p:attrName>style.visibility</p:attrName>
                                        </p:attrNameLst>
                                      </p:cBhvr>
                                      <p:to>
                                        <p:strVal val="visible"/>
                                      </p:to>
                                    </p:set>
                                    <p:anim calcmode="lin" valueType="num">
                                      <p:cBhvr>
                                        <p:cTn id="24" dur="1000" fill="hold"/>
                                        <p:tgtEl>
                                          <p:spTgt spid="654"/>
                                        </p:tgtEl>
                                        <p:attrNameLst>
                                          <p:attrName>ppt_w</p:attrName>
                                        </p:attrNameLst>
                                      </p:cBhvr>
                                      <p:tavLst>
                                        <p:tav tm="0">
                                          <p:val>
                                            <p:strVal val="4*#ppt_w"/>
                                          </p:val>
                                        </p:tav>
                                        <p:tav tm="100000">
                                          <p:val>
                                            <p:strVal val="#ppt_w"/>
                                          </p:val>
                                        </p:tav>
                                      </p:tavLst>
                                    </p:anim>
                                    <p:anim calcmode="lin" valueType="num">
                                      <p:cBhvr>
                                        <p:cTn id="25" dur="1000" fill="hold"/>
                                        <p:tgtEl>
                                          <p:spTgt spid="654"/>
                                        </p:tgtEl>
                                        <p:attrNameLst>
                                          <p:attrName>ppt_h</p:attrName>
                                        </p:attrNameLst>
                                      </p:cBhvr>
                                      <p:tavLst>
                                        <p:tav tm="0">
                                          <p:val>
                                            <p:strVal val="4*#ppt_h"/>
                                          </p:val>
                                        </p:tav>
                                        <p:tav tm="100000">
                                          <p:val>
                                            <p:strVal val="#ppt_h"/>
                                          </p:val>
                                        </p:tav>
                                      </p:tavLst>
                                    </p:anim>
                                  </p:childTnLst>
                                </p:cTn>
                              </p:par>
                            </p:childTnLst>
                          </p:cTn>
                        </p:par>
                        <p:par>
                          <p:cTn id="26" fill="hold">
                            <p:stCondLst>
                              <p:cond delay="7750"/>
                            </p:stCondLst>
                            <p:childTnLst>
                              <p:par>
                                <p:cTn id="27" presetID="23" presetClass="entr" presetSubtype="32" fill="hold" grpId="6" nodeType="afterEffect">
                                  <p:stCondLst>
                                    <p:cond delay="0"/>
                                  </p:stCondLst>
                                  <p:iterate>
                                    <p:tmAbs val="0"/>
                                  </p:iterate>
                                  <p:childTnLst>
                                    <p:set>
                                      <p:cBhvr>
                                        <p:cTn id="28" fill="hold"/>
                                        <p:tgtEl>
                                          <p:spTgt spid="650"/>
                                        </p:tgtEl>
                                        <p:attrNameLst>
                                          <p:attrName>style.visibility</p:attrName>
                                        </p:attrNameLst>
                                      </p:cBhvr>
                                      <p:to>
                                        <p:strVal val="visible"/>
                                      </p:to>
                                    </p:set>
                                    <p:anim calcmode="lin" valueType="num">
                                      <p:cBhvr>
                                        <p:cTn id="29" dur="1000" fill="hold"/>
                                        <p:tgtEl>
                                          <p:spTgt spid="650"/>
                                        </p:tgtEl>
                                        <p:attrNameLst>
                                          <p:attrName>ppt_w</p:attrName>
                                        </p:attrNameLst>
                                      </p:cBhvr>
                                      <p:tavLst>
                                        <p:tav tm="0">
                                          <p:val>
                                            <p:strVal val="4*#ppt_w"/>
                                          </p:val>
                                        </p:tav>
                                        <p:tav tm="100000">
                                          <p:val>
                                            <p:strVal val="#ppt_w"/>
                                          </p:val>
                                        </p:tav>
                                      </p:tavLst>
                                    </p:anim>
                                    <p:anim calcmode="lin" valueType="num">
                                      <p:cBhvr>
                                        <p:cTn id="30" dur="1000" fill="hold"/>
                                        <p:tgtEl>
                                          <p:spTgt spid="650"/>
                                        </p:tgtEl>
                                        <p:attrNameLst>
                                          <p:attrName>ppt_h</p:attrName>
                                        </p:attrNameLst>
                                      </p:cBhvr>
                                      <p:tavLst>
                                        <p:tav tm="0">
                                          <p:val>
                                            <p:strVal val="4*#ppt_h"/>
                                          </p:val>
                                        </p:tav>
                                        <p:tav tm="100000">
                                          <p:val>
                                            <p:strVal val="#ppt_h"/>
                                          </p:val>
                                        </p:tav>
                                      </p:tavLst>
                                    </p:anim>
                                  </p:childTnLst>
                                </p:cTn>
                              </p:par>
                            </p:childTnLst>
                          </p:cTn>
                        </p:par>
                        <p:par>
                          <p:cTn id="31" fill="hold">
                            <p:stCondLst>
                              <p:cond delay="8750"/>
                            </p:stCondLst>
                            <p:childTnLst>
                              <p:par>
                                <p:cTn id="32" presetID="9" presetClass="entr" fill="hold" grpId="7" nodeType="afterEffect">
                                  <p:stCondLst>
                                    <p:cond delay="0"/>
                                  </p:stCondLst>
                                  <p:iterate>
                                    <p:tmAbs val="0"/>
                                  </p:iterate>
                                  <p:childTnLst>
                                    <p:set>
                                      <p:cBhvr>
                                        <p:cTn id="33" fill="hold"/>
                                        <p:tgtEl>
                                          <p:spTgt spid="653"/>
                                        </p:tgtEl>
                                        <p:attrNameLst>
                                          <p:attrName>style.visibility</p:attrName>
                                        </p:attrNameLst>
                                      </p:cBhvr>
                                      <p:to>
                                        <p:strVal val="visible"/>
                                      </p:to>
                                    </p:set>
                                    <p:animEffect transition="in" filter="dissolve">
                                      <p:cBhvr>
                                        <p:cTn id="34" dur="2000"/>
                                        <p:tgtEl>
                                          <p:spTgt spid="653"/>
                                        </p:tgtEl>
                                      </p:cBhvr>
                                    </p:animEffect>
                                  </p:childTnLst>
                                </p:cTn>
                              </p:par>
                            </p:childTnLst>
                          </p:cTn>
                        </p:par>
                        <p:par>
                          <p:cTn id="35" fill="hold">
                            <p:stCondLst>
                              <p:cond delay="10750"/>
                            </p:stCondLst>
                            <p:childTnLst>
                              <p:par>
                                <p:cTn id="36" presetID="23" presetClass="entr" presetSubtype="32" fill="hold" grpId="8" nodeType="afterEffect">
                                  <p:stCondLst>
                                    <p:cond delay="0"/>
                                  </p:stCondLst>
                                  <p:iterate>
                                    <p:tmAbs val="0"/>
                                  </p:iterate>
                                  <p:childTnLst>
                                    <p:set>
                                      <p:cBhvr>
                                        <p:cTn id="37" fill="hold"/>
                                        <p:tgtEl>
                                          <p:spTgt spid="655"/>
                                        </p:tgtEl>
                                        <p:attrNameLst>
                                          <p:attrName>style.visibility</p:attrName>
                                        </p:attrNameLst>
                                      </p:cBhvr>
                                      <p:to>
                                        <p:strVal val="visible"/>
                                      </p:to>
                                    </p:set>
                                    <p:anim calcmode="lin" valueType="num">
                                      <p:cBhvr>
                                        <p:cTn id="38" dur="1000" fill="hold"/>
                                        <p:tgtEl>
                                          <p:spTgt spid="655"/>
                                        </p:tgtEl>
                                        <p:attrNameLst>
                                          <p:attrName>ppt_w</p:attrName>
                                        </p:attrNameLst>
                                      </p:cBhvr>
                                      <p:tavLst>
                                        <p:tav tm="0">
                                          <p:val>
                                            <p:strVal val="4*#ppt_w"/>
                                          </p:val>
                                        </p:tav>
                                        <p:tav tm="100000">
                                          <p:val>
                                            <p:strVal val="#ppt_w"/>
                                          </p:val>
                                        </p:tav>
                                      </p:tavLst>
                                    </p:anim>
                                    <p:anim calcmode="lin" valueType="num">
                                      <p:cBhvr>
                                        <p:cTn id="39" dur="1000" fill="hold"/>
                                        <p:tgtEl>
                                          <p:spTgt spid="65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 grpId="1" animBg="1" advAuto="0"/>
      <p:bldP spid="649" grpId="3" animBg="1" advAuto="0"/>
      <p:bldP spid="650" grpId="6" animBg="1" advAuto="0"/>
      <p:bldP spid="651" grpId="2" animBg="1" advAuto="0"/>
      <p:bldP spid="652" grpId="4" animBg="1" advAuto="0"/>
      <p:bldP spid="653" grpId="7" animBg="1" advAuto="0"/>
      <p:bldP spid="654" grpId="5" animBg="1" advAuto="0"/>
      <p:bldP spid="655" grpId="8"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8th WEEK TASKS ( 6th March to 8th March )"/>
          <p:cNvSpPr txBox="1"/>
          <p:nvPr/>
        </p:nvSpPr>
        <p:spPr>
          <a:xfrm>
            <a:off x="410361" y="-75561"/>
            <a:ext cx="11316191" cy="1108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p>
            <a:pPr algn="ctr" defTabSz="758951">
              <a:lnSpc>
                <a:spcPct val="80000"/>
              </a:lnSpc>
              <a:defRPr sz="4150" b="1">
                <a:latin typeface="Roboto"/>
                <a:ea typeface="Roboto"/>
                <a:cs typeface="Roboto"/>
                <a:sym typeface="Roboto"/>
              </a:defRPr>
            </a:pPr>
            <a:r>
              <a:rPr>
                <a:solidFill>
                  <a:schemeClr val="accent3"/>
                </a:solidFill>
              </a:rPr>
              <a:t>8th</a:t>
            </a:r>
            <a:r>
              <a:t> WEEK </a:t>
            </a:r>
            <a:r>
              <a:rPr>
                <a:solidFill>
                  <a:schemeClr val="accent3"/>
                </a:solidFill>
              </a:rPr>
              <a:t>TASKS </a:t>
            </a:r>
            <a:r>
              <a:rPr>
                <a:solidFill>
                  <a:schemeClr val="accent1"/>
                </a:solidFill>
              </a:rPr>
              <a:t>( </a:t>
            </a:r>
            <a:r>
              <a:rPr u="sng"/>
              <a:t>6th March</a:t>
            </a:r>
            <a:r>
              <a:rPr>
                <a:solidFill>
                  <a:schemeClr val="accent1"/>
                </a:solidFill>
              </a:rPr>
              <a:t> to </a:t>
            </a:r>
            <a:r>
              <a:rPr u="sng"/>
              <a:t>8th March</a:t>
            </a:r>
            <a:r>
              <a:rPr>
                <a:solidFill>
                  <a:schemeClr val="accent1"/>
                </a:solidFill>
              </a:rPr>
              <a:t> )</a:t>
            </a:r>
            <a:r>
              <a:t> </a:t>
            </a:r>
          </a:p>
        </p:txBody>
      </p:sp>
      <p:sp>
        <p:nvSpPr>
          <p:cNvPr id="658" name="Google Shape;396;p24"/>
          <p:cNvSpPr txBox="1"/>
          <p:nvPr/>
        </p:nvSpPr>
        <p:spPr>
          <a:xfrm>
            <a:off x="438601" y="888174"/>
            <a:ext cx="11130849" cy="1202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lnSpcReduction="10000"/>
          </a:bodyPr>
          <a:lstStyle/>
          <a:p>
            <a:pPr>
              <a:spcBef>
                <a:spcPts val="2100"/>
              </a:spcBef>
              <a:buClr>
                <a:srgbClr val="FFFFFF"/>
              </a:buClr>
              <a:buFont typeface="Helvetica"/>
              <a:defRPr sz="2300" spc="-19">
                <a:latin typeface="Roboto Mono"/>
                <a:ea typeface="Roboto Mono"/>
                <a:cs typeface="Roboto Mono"/>
                <a:sym typeface="Roboto Mono"/>
              </a:defRPr>
            </a:pPr>
            <a:r>
              <a:rPr u="sng">
                <a:solidFill>
                  <a:schemeClr val="accent2"/>
                </a:solidFill>
              </a:rPr>
              <a:t>6th March 2024</a:t>
            </a:r>
            <a:r>
              <a:rPr>
                <a:solidFill>
                  <a:schemeClr val="accent2"/>
                </a:solidFill>
              </a:rPr>
              <a:t> ,</a:t>
            </a:r>
            <a:r>
              <a:t> </a:t>
            </a:r>
            <a:r>
              <a:rPr u="sng">
                <a:solidFill>
                  <a:schemeClr val="accent2"/>
                </a:solidFill>
              </a:rPr>
              <a:t>7th March 2024</a:t>
            </a:r>
            <a:r>
              <a:t>  </a:t>
            </a:r>
            <a:r>
              <a:rPr>
                <a:solidFill>
                  <a:schemeClr val="accent2"/>
                </a:solidFill>
              </a:rPr>
              <a:t>,</a:t>
            </a:r>
            <a:r>
              <a:t> </a:t>
            </a:r>
            <a:r>
              <a:rPr u="sng">
                <a:solidFill>
                  <a:schemeClr val="accent2"/>
                </a:solidFill>
              </a:rPr>
              <a:t>8th March 2024</a:t>
            </a:r>
            <a:r>
              <a:rPr>
                <a:solidFill>
                  <a:schemeClr val="accent2"/>
                </a:solidFill>
              </a:rPr>
              <a:t> </a:t>
            </a:r>
            <a:r>
              <a:t>: Similar to the previous slide, we showcase the app, and we have to make databases and write queries for it.</a:t>
            </a:r>
          </a:p>
        </p:txBody>
      </p:sp>
      <p:sp>
        <p:nvSpPr>
          <p:cNvPr id="659" name="Line"/>
          <p:cNvSpPr/>
          <p:nvPr/>
        </p:nvSpPr>
        <p:spPr>
          <a:xfrm flipV="1">
            <a:off x="7797307" y="3099745"/>
            <a:ext cx="1513026" cy="1"/>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0" tIns="0" rIns="0" bIns="0"/>
          <a:lstStyle/>
          <a:p>
            <a:endParaRPr/>
          </a:p>
        </p:txBody>
      </p:sp>
      <p:sp>
        <p:nvSpPr>
          <p:cNvPr id="660" name="Line"/>
          <p:cNvSpPr/>
          <p:nvPr/>
        </p:nvSpPr>
        <p:spPr>
          <a:xfrm>
            <a:off x="7797307" y="5477540"/>
            <a:ext cx="1513025" cy="1"/>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0" tIns="0" rIns="0" bIns="0"/>
          <a:lstStyle/>
          <a:p>
            <a:endParaRPr/>
          </a:p>
        </p:txBody>
      </p:sp>
      <p:pic>
        <p:nvPicPr>
          <p:cNvPr id="661" name="Screenshot 2024-03-06 at 8.11.26 PM.png" descr="Screenshot 2024-03-06 at 8.11.26 PM.png"/>
          <p:cNvPicPr>
            <a:picLocks noChangeAspect="1"/>
          </p:cNvPicPr>
          <p:nvPr/>
        </p:nvPicPr>
        <p:blipFill>
          <a:blip r:embed="rId2"/>
          <a:stretch>
            <a:fillRect/>
          </a:stretch>
        </p:blipFill>
        <p:spPr>
          <a:xfrm>
            <a:off x="200962" y="2228568"/>
            <a:ext cx="7349930" cy="1742354"/>
          </a:xfrm>
          <a:prstGeom prst="rect">
            <a:avLst/>
          </a:prstGeom>
          <a:ln w="12700">
            <a:miter lim="400000"/>
          </a:ln>
        </p:spPr>
      </p:pic>
      <p:pic>
        <p:nvPicPr>
          <p:cNvPr id="662" name="Screenshot 2023-03-15 at 11-39-25 Figma.png" descr="Screenshot 2023-03-15 at 11-39-25 Figma.png"/>
          <p:cNvPicPr>
            <a:picLocks noChangeAspect="1"/>
          </p:cNvPicPr>
          <p:nvPr/>
        </p:nvPicPr>
        <p:blipFill>
          <a:blip r:embed="rId3"/>
          <a:stretch>
            <a:fillRect/>
          </a:stretch>
        </p:blipFill>
        <p:spPr>
          <a:xfrm>
            <a:off x="200962" y="4514848"/>
            <a:ext cx="7349930" cy="2089148"/>
          </a:xfrm>
          <a:prstGeom prst="rect">
            <a:avLst/>
          </a:prstGeom>
          <a:ln w="12700">
            <a:miter lim="400000"/>
          </a:ln>
        </p:spPr>
      </p:pic>
      <p:pic>
        <p:nvPicPr>
          <p:cNvPr id="663" name="Screenshot 2024-03-09 at 11.52.02 PM.png" descr="Screenshot 2024-03-09 at 11.52.02 PM.png"/>
          <p:cNvPicPr>
            <a:picLocks noChangeAspect="1"/>
          </p:cNvPicPr>
          <p:nvPr/>
        </p:nvPicPr>
        <p:blipFill>
          <a:blip r:embed="rId4"/>
          <a:stretch>
            <a:fillRect/>
          </a:stretch>
        </p:blipFill>
        <p:spPr>
          <a:xfrm>
            <a:off x="9556749" y="2090737"/>
            <a:ext cx="1872777" cy="1880183"/>
          </a:xfrm>
          <a:prstGeom prst="rect">
            <a:avLst/>
          </a:prstGeom>
          <a:ln w="12700">
            <a:miter lim="400000"/>
          </a:ln>
        </p:spPr>
      </p:pic>
      <p:pic>
        <p:nvPicPr>
          <p:cNvPr id="664" name="Screenshot 2024-03-09 at 11.53.14 PM.png" descr="Screenshot 2024-03-09 at 11.53.14 PM.png"/>
          <p:cNvPicPr>
            <a:picLocks noChangeAspect="1"/>
          </p:cNvPicPr>
          <p:nvPr/>
        </p:nvPicPr>
        <p:blipFill>
          <a:blip r:embed="rId5"/>
          <a:stretch>
            <a:fillRect/>
          </a:stretch>
        </p:blipFill>
        <p:spPr>
          <a:xfrm>
            <a:off x="9556750" y="4514848"/>
            <a:ext cx="1872778" cy="208914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doors dir="vert"/>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iterate>
                                    <p:tmAbs val="0"/>
                                  </p:iterate>
                                  <p:childTnLst>
                                    <p:set>
                                      <p:cBhvr>
                                        <p:cTn id="6" fill="hold"/>
                                        <p:tgtEl>
                                          <p:spTgt spid="657"/>
                                        </p:tgtEl>
                                        <p:attrNameLst>
                                          <p:attrName>style.visibility</p:attrName>
                                        </p:attrNameLst>
                                      </p:cBhvr>
                                      <p:to>
                                        <p:strVal val="visible"/>
                                      </p:to>
                                    </p:set>
                                    <p:anim calcmode="lin" valueType="num">
                                      <p:cBhvr>
                                        <p:cTn id="7" dur="3000" fill="hold"/>
                                        <p:tgtEl>
                                          <p:spTgt spid="657"/>
                                        </p:tgtEl>
                                        <p:attrNameLst>
                                          <p:attrName>ppt_x</p:attrName>
                                        </p:attrNameLst>
                                      </p:cBhvr>
                                      <p:tavLst>
                                        <p:tav tm="0">
                                          <p:val>
                                            <p:strVal val="#ppt_x"/>
                                          </p:val>
                                        </p:tav>
                                        <p:tav tm="100000">
                                          <p:val>
                                            <p:strVal val="#ppt_x"/>
                                          </p:val>
                                        </p:tav>
                                      </p:tavLst>
                                    </p:anim>
                                    <p:anim calcmode="lin" valueType="num">
                                      <p:cBhvr>
                                        <p:cTn id="8" dur="3000" fill="hold"/>
                                        <p:tgtEl>
                                          <p:spTgt spid="657"/>
                                        </p:tgtEl>
                                        <p:attrNameLst>
                                          <p:attrName>ppt_y</p:attrName>
                                        </p:attrNameLst>
                                      </p:cBhvr>
                                      <p:tavLst>
                                        <p:tav tm="0">
                                          <p:val>
                                            <p:strVal val="0-#ppt_h/2"/>
                                          </p:val>
                                        </p:tav>
                                        <p:tav tm="100000">
                                          <p:val>
                                            <p:strVal val="#ppt_y"/>
                                          </p:val>
                                        </p:tav>
                                      </p:tavLst>
                                    </p:anim>
                                  </p:childTnLst>
                                </p:cTn>
                              </p:par>
                            </p:childTnLst>
                          </p:cTn>
                        </p:par>
                        <p:par>
                          <p:cTn id="9" fill="hold">
                            <p:stCondLst>
                              <p:cond delay="3000"/>
                            </p:stCondLst>
                            <p:childTnLst>
                              <p:par>
                                <p:cTn id="10" presetID="2" presetClass="entr" presetSubtype="1" fill="hold" grpId="2" nodeType="afterEffect">
                                  <p:stCondLst>
                                    <p:cond delay="0"/>
                                  </p:stCondLst>
                                  <p:iterate>
                                    <p:tmAbs val="0"/>
                                  </p:iterate>
                                  <p:childTnLst>
                                    <p:set>
                                      <p:cBhvr>
                                        <p:cTn id="11" fill="hold"/>
                                        <p:tgtEl>
                                          <p:spTgt spid="658"/>
                                        </p:tgtEl>
                                        <p:attrNameLst>
                                          <p:attrName>style.visibility</p:attrName>
                                        </p:attrNameLst>
                                      </p:cBhvr>
                                      <p:to>
                                        <p:strVal val="visible"/>
                                      </p:to>
                                    </p:set>
                                    <p:anim calcmode="lin" valueType="num">
                                      <p:cBhvr>
                                        <p:cTn id="12" dur="1000" fill="hold"/>
                                        <p:tgtEl>
                                          <p:spTgt spid="658"/>
                                        </p:tgtEl>
                                        <p:attrNameLst>
                                          <p:attrName>ppt_x</p:attrName>
                                        </p:attrNameLst>
                                      </p:cBhvr>
                                      <p:tavLst>
                                        <p:tav tm="0">
                                          <p:val>
                                            <p:strVal val="#ppt_x"/>
                                          </p:val>
                                        </p:tav>
                                        <p:tav tm="100000">
                                          <p:val>
                                            <p:strVal val="#ppt_x"/>
                                          </p:val>
                                        </p:tav>
                                      </p:tavLst>
                                    </p:anim>
                                    <p:anim calcmode="lin" valueType="num">
                                      <p:cBhvr>
                                        <p:cTn id="13" dur="1000" fill="hold"/>
                                        <p:tgtEl>
                                          <p:spTgt spid="658"/>
                                        </p:tgtEl>
                                        <p:attrNameLst>
                                          <p:attrName>ppt_y</p:attrName>
                                        </p:attrNameLst>
                                      </p:cBhvr>
                                      <p:tavLst>
                                        <p:tav tm="0">
                                          <p:val>
                                            <p:strVal val="0-#ppt_h/2"/>
                                          </p:val>
                                        </p:tav>
                                        <p:tav tm="100000">
                                          <p:val>
                                            <p:strVal val="#ppt_y"/>
                                          </p:val>
                                        </p:tav>
                                      </p:tavLst>
                                    </p:anim>
                                  </p:childTnLst>
                                </p:cTn>
                              </p:par>
                            </p:childTnLst>
                          </p:cTn>
                        </p:par>
                        <p:par>
                          <p:cTn id="14" fill="hold">
                            <p:stCondLst>
                              <p:cond delay="4000"/>
                            </p:stCondLst>
                            <p:childTnLst>
                              <p:par>
                                <p:cTn id="15" presetID="2" presetClass="entr" presetSubtype="1" fill="hold" grpId="3" nodeType="afterEffect">
                                  <p:stCondLst>
                                    <p:cond delay="0"/>
                                  </p:stCondLst>
                                  <p:iterate>
                                    <p:tmAbs val="0"/>
                                  </p:iterate>
                                  <p:childTnLst>
                                    <p:set>
                                      <p:cBhvr>
                                        <p:cTn id="16" fill="hold"/>
                                        <p:tgtEl>
                                          <p:spTgt spid="661"/>
                                        </p:tgtEl>
                                        <p:attrNameLst>
                                          <p:attrName>style.visibility</p:attrName>
                                        </p:attrNameLst>
                                      </p:cBhvr>
                                      <p:to>
                                        <p:strVal val="visible"/>
                                      </p:to>
                                    </p:set>
                                    <p:anim calcmode="lin" valueType="num">
                                      <p:cBhvr>
                                        <p:cTn id="17" dur="1500" fill="hold"/>
                                        <p:tgtEl>
                                          <p:spTgt spid="661"/>
                                        </p:tgtEl>
                                        <p:attrNameLst>
                                          <p:attrName>ppt_x</p:attrName>
                                        </p:attrNameLst>
                                      </p:cBhvr>
                                      <p:tavLst>
                                        <p:tav tm="0">
                                          <p:val>
                                            <p:strVal val="#ppt_x"/>
                                          </p:val>
                                        </p:tav>
                                        <p:tav tm="100000">
                                          <p:val>
                                            <p:strVal val="#ppt_x"/>
                                          </p:val>
                                        </p:tav>
                                      </p:tavLst>
                                    </p:anim>
                                    <p:anim calcmode="lin" valueType="num">
                                      <p:cBhvr>
                                        <p:cTn id="18" dur="1500" fill="hold"/>
                                        <p:tgtEl>
                                          <p:spTgt spid="661"/>
                                        </p:tgtEl>
                                        <p:attrNameLst>
                                          <p:attrName>ppt_y</p:attrName>
                                        </p:attrNameLst>
                                      </p:cBhvr>
                                      <p:tavLst>
                                        <p:tav tm="0">
                                          <p:val>
                                            <p:strVal val="0-#ppt_h/2"/>
                                          </p:val>
                                        </p:tav>
                                        <p:tav tm="100000">
                                          <p:val>
                                            <p:strVal val="#ppt_y"/>
                                          </p:val>
                                        </p:tav>
                                      </p:tavLst>
                                    </p:anim>
                                  </p:childTnLst>
                                </p:cTn>
                              </p:par>
                            </p:childTnLst>
                          </p:cTn>
                        </p:par>
                        <p:par>
                          <p:cTn id="19" fill="hold">
                            <p:stCondLst>
                              <p:cond delay="5500"/>
                            </p:stCondLst>
                            <p:childTnLst>
                              <p:par>
                                <p:cTn id="20" presetID="9" presetClass="entr" fill="hold" grpId="4" nodeType="afterEffect">
                                  <p:stCondLst>
                                    <p:cond delay="0"/>
                                  </p:stCondLst>
                                  <p:iterate>
                                    <p:tmAbs val="0"/>
                                  </p:iterate>
                                  <p:childTnLst>
                                    <p:set>
                                      <p:cBhvr>
                                        <p:cTn id="21" fill="hold"/>
                                        <p:tgtEl>
                                          <p:spTgt spid="659"/>
                                        </p:tgtEl>
                                        <p:attrNameLst>
                                          <p:attrName>style.visibility</p:attrName>
                                        </p:attrNameLst>
                                      </p:cBhvr>
                                      <p:to>
                                        <p:strVal val="visible"/>
                                      </p:to>
                                    </p:set>
                                    <p:animEffect transition="in" filter="dissolve">
                                      <p:cBhvr>
                                        <p:cTn id="22" dur="2000"/>
                                        <p:tgtEl>
                                          <p:spTgt spid="659"/>
                                        </p:tgtEl>
                                      </p:cBhvr>
                                    </p:animEffect>
                                  </p:childTnLst>
                                </p:cTn>
                              </p:par>
                            </p:childTnLst>
                          </p:cTn>
                        </p:par>
                        <p:par>
                          <p:cTn id="23" fill="hold">
                            <p:stCondLst>
                              <p:cond delay="7500"/>
                            </p:stCondLst>
                            <p:childTnLst>
                              <p:par>
                                <p:cTn id="24" presetID="2" presetClass="entr" presetSubtype="1" fill="hold" grpId="5" nodeType="afterEffect">
                                  <p:stCondLst>
                                    <p:cond delay="0"/>
                                  </p:stCondLst>
                                  <p:iterate>
                                    <p:tmAbs val="0"/>
                                  </p:iterate>
                                  <p:childTnLst>
                                    <p:set>
                                      <p:cBhvr>
                                        <p:cTn id="25" fill="hold"/>
                                        <p:tgtEl>
                                          <p:spTgt spid="663"/>
                                        </p:tgtEl>
                                        <p:attrNameLst>
                                          <p:attrName>style.visibility</p:attrName>
                                        </p:attrNameLst>
                                      </p:cBhvr>
                                      <p:to>
                                        <p:strVal val="visible"/>
                                      </p:to>
                                    </p:set>
                                    <p:anim calcmode="lin" valueType="num">
                                      <p:cBhvr>
                                        <p:cTn id="26" dur="1500" fill="hold"/>
                                        <p:tgtEl>
                                          <p:spTgt spid="663"/>
                                        </p:tgtEl>
                                        <p:attrNameLst>
                                          <p:attrName>ppt_x</p:attrName>
                                        </p:attrNameLst>
                                      </p:cBhvr>
                                      <p:tavLst>
                                        <p:tav tm="0">
                                          <p:val>
                                            <p:strVal val="#ppt_x"/>
                                          </p:val>
                                        </p:tav>
                                        <p:tav tm="100000">
                                          <p:val>
                                            <p:strVal val="#ppt_x"/>
                                          </p:val>
                                        </p:tav>
                                      </p:tavLst>
                                    </p:anim>
                                    <p:anim calcmode="lin" valueType="num">
                                      <p:cBhvr>
                                        <p:cTn id="27" dur="1500" fill="hold"/>
                                        <p:tgtEl>
                                          <p:spTgt spid="663"/>
                                        </p:tgtEl>
                                        <p:attrNameLst>
                                          <p:attrName>ppt_y</p:attrName>
                                        </p:attrNameLst>
                                      </p:cBhvr>
                                      <p:tavLst>
                                        <p:tav tm="0">
                                          <p:val>
                                            <p:strVal val="0-#ppt_h/2"/>
                                          </p:val>
                                        </p:tav>
                                        <p:tav tm="100000">
                                          <p:val>
                                            <p:strVal val="#ppt_y"/>
                                          </p:val>
                                        </p:tav>
                                      </p:tavLst>
                                    </p:anim>
                                  </p:childTnLst>
                                </p:cTn>
                              </p:par>
                            </p:childTnLst>
                          </p:cTn>
                        </p:par>
                        <p:par>
                          <p:cTn id="28" fill="hold">
                            <p:stCondLst>
                              <p:cond delay="9000"/>
                            </p:stCondLst>
                            <p:childTnLst>
                              <p:par>
                                <p:cTn id="29" presetID="2" presetClass="entr" presetSubtype="1" fill="hold" grpId="6" nodeType="afterEffect">
                                  <p:stCondLst>
                                    <p:cond delay="0"/>
                                  </p:stCondLst>
                                  <p:iterate>
                                    <p:tmAbs val="0"/>
                                  </p:iterate>
                                  <p:childTnLst>
                                    <p:set>
                                      <p:cBhvr>
                                        <p:cTn id="30" fill="hold"/>
                                        <p:tgtEl>
                                          <p:spTgt spid="662"/>
                                        </p:tgtEl>
                                        <p:attrNameLst>
                                          <p:attrName>style.visibility</p:attrName>
                                        </p:attrNameLst>
                                      </p:cBhvr>
                                      <p:to>
                                        <p:strVal val="visible"/>
                                      </p:to>
                                    </p:set>
                                    <p:anim calcmode="lin" valueType="num">
                                      <p:cBhvr>
                                        <p:cTn id="31" dur="1500" fill="hold"/>
                                        <p:tgtEl>
                                          <p:spTgt spid="662"/>
                                        </p:tgtEl>
                                        <p:attrNameLst>
                                          <p:attrName>ppt_x</p:attrName>
                                        </p:attrNameLst>
                                      </p:cBhvr>
                                      <p:tavLst>
                                        <p:tav tm="0">
                                          <p:val>
                                            <p:strVal val="#ppt_x"/>
                                          </p:val>
                                        </p:tav>
                                        <p:tav tm="100000">
                                          <p:val>
                                            <p:strVal val="#ppt_x"/>
                                          </p:val>
                                        </p:tav>
                                      </p:tavLst>
                                    </p:anim>
                                    <p:anim calcmode="lin" valueType="num">
                                      <p:cBhvr>
                                        <p:cTn id="32" dur="1500" fill="hold"/>
                                        <p:tgtEl>
                                          <p:spTgt spid="662"/>
                                        </p:tgtEl>
                                        <p:attrNameLst>
                                          <p:attrName>ppt_y</p:attrName>
                                        </p:attrNameLst>
                                      </p:cBhvr>
                                      <p:tavLst>
                                        <p:tav tm="0">
                                          <p:val>
                                            <p:strVal val="0-#ppt_h/2"/>
                                          </p:val>
                                        </p:tav>
                                        <p:tav tm="100000">
                                          <p:val>
                                            <p:strVal val="#ppt_y"/>
                                          </p:val>
                                        </p:tav>
                                      </p:tavLst>
                                    </p:anim>
                                  </p:childTnLst>
                                </p:cTn>
                              </p:par>
                            </p:childTnLst>
                          </p:cTn>
                        </p:par>
                        <p:par>
                          <p:cTn id="33" fill="hold">
                            <p:stCondLst>
                              <p:cond delay="10500"/>
                            </p:stCondLst>
                            <p:childTnLst>
                              <p:par>
                                <p:cTn id="34" presetID="9" presetClass="entr" fill="hold" grpId="7" nodeType="afterEffect">
                                  <p:stCondLst>
                                    <p:cond delay="0"/>
                                  </p:stCondLst>
                                  <p:iterate>
                                    <p:tmAbs val="0"/>
                                  </p:iterate>
                                  <p:childTnLst>
                                    <p:set>
                                      <p:cBhvr>
                                        <p:cTn id="35" fill="hold"/>
                                        <p:tgtEl>
                                          <p:spTgt spid="660"/>
                                        </p:tgtEl>
                                        <p:attrNameLst>
                                          <p:attrName>style.visibility</p:attrName>
                                        </p:attrNameLst>
                                      </p:cBhvr>
                                      <p:to>
                                        <p:strVal val="visible"/>
                                      </p:to>
                                    </p:set>
                                    <p:animEffect transition="in" filter="dissolve">
                                      <p:cBhvr>
                                        <p:cTn id="36" dur="2000"/>
                                        <p:tgtEl>
                                          <p:spTgt spid="660"/>
                                        </p:tgtEl>
                                      </p:cBhvr>
                                    </p:animEffect>
                                  </p:childTnLst>
                                </p:cTn>
                              </p:par>
                            </p:childTnLst>
                          </p:cTn>
                        </p:par>
                        <p:par>
                          <p:cTn id="37" fill="hold">
                            <p:stCondLst>
                              <p:cond delay="12500"/>
                            </p:stCondLst>
                            <p:childTnLst>
                              <p:par>
                                <p:cTn id="38" presetID="2" presetClass="entr" presetSubtype="1" fill="hold" grpId="8" nodeType="afterEffect">
                                  <p:stCondLst>
                                    <p:cond delay="0"/>
                                  </p:stCondLst>
                                  <p:iterate>
                                    <p:tmAbs val="0"/>
                                  </p:iterate>
                                  <p:childTnLst>
                                    <p:set>
                                      <p:cBhvr>
                                        <p:cTn id="39" fill="hold"/>
                                        <p:tgtEl>
                                          <p:spTgt spid="664"/>
                                        </p:tgtEl>
                                        <p:attrNameLst>
                                          <p:attrName>style.visibility</p:attrName>
                                        </p:attrNameLst>
                                      </p:cBhvr>
                                      <p:to>
                                        <p:strVal val="visible"/>
                                      </p:to>
                                    </p:set>
                                    <p:anim calcmode="lin" valueType="num">
                                      <p:cBhvr>
                                        <p:cTn id="40" dur="1500" fill="hold"/>
                                        <p:tgtEl>
                                          <p:spTgt spid="664"/>
                                        </p:tgtEl>
                                        <p:attrNameLst>
                                          <p:attrName>ppt_x</p:attrName>
                                        </p:attrNameLst>
                                      </p:cBhvr>
                                      <p:tavLst>
                                        <p:tav tm="0">
                                          <p:val>
                                            <p:strVal val="#ppt_x"/>
                                          </p:val>
                                        </p:tav>
                                        <p:tav tm="100000">
                                          <p:val>
                                            <p:strVal val="#ppt_x"/>
                                          </p:val>
                                        </p:tav>
                                      </p:tavLst>
                                    </p:anim>
                                    <p:anim calcmode="lin" valueType="num">
                                      <p:cBhvr>
                                        <p:cTn id="41" dur="1500" fill="hold"/>
                                        <p:tgtEl>
                                          <p:spTgt spid="66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1" animBg="1" advAuto="0"/>
      <p:bldP spid="658" grpId="2" animBg="1" advAuto="0"/>
      <p:bldP spid="659" grpId="4" animBg="1" advAuto="0"/>
      <p:bldP spid="660" grpId="7" animBg="1" advAuto="0"/>
      <p:bldP spid="661" grpId="3" animBg="1" advAuto="0"/>
      <p:bldP spid="662" grpId="6" animBg="1" advAuto="0"/>
      <p:bldP spid="663" grpId="5" animBg="1" advAuto="0"/>
      <p:bldP spid="664" grpId="8"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Google Shape;853;p43"/>
          <p:cNvSpPr txBox="1">
            <a:spLocks noGrp="1"/>
          </p:cNvSpPr>
          <p:nvPr>
            <p:ph type="title"/>
          </p:nvPr>
        </p:nvSpPr>
        <p:spPr>
          <a:xfrm>
            <a:off x="1473899" y="1099875"/>
            <a:ext cx="5364062" cy="3520342"/>
          </a:xfrm>
          <a:prstGeom prst="rect">
            <a:avLst/>
          </a:prstGeom>
        </p:spPr>
        <p:txBody>
          <a:bodyPr/>
          <a:lstStyle/>
          <a:p>
            <a:pPr algn="ctr">
              <a:defRPr sz="11500"/>
            </a:pPr>
            <a:r>
              <a:t>THANK </a:t>
            </a:r>
            <a:r>
              <a:rPr>
                <a:solidFill>
                  <a:schemeClr val="accent3"/>
                </a:solidFill>
              </a:rPr>
              <a:t>YOU!</a:t>
            </a:r>
          </a:p>
        </p:txBody>
      </p:sp>
      <p:sp>
        <p:nvSpPr>
          <p:cNvPr id="667" name="Google Shape;411;p25"/>
          <p:cNvSpPr txBox="1"/>
          <p:nvPr/>
        </p:nvSpPr>
        <p:spPr>
          <a:xfrm>
            <a:off x="1473899" y="4537488"/>
            <a:ext cx="5545583" cy="10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ormAutofit fontScale="77500" lnSpcReduction="20000"/>
          </a:bodyPr>
          <a:lstStyle>
            <a:lvl1pPr algn="ctr" defTabSz="694944">
              <a:spcBef>
                <a:spcPts val="1500"/>
              </a:spcBef>
              <a:buClr>
                <a:srgbClr val="FFFFFF"/>
              </a:buClr>
              <a:buFont typeface="Helvetica"/>
              <a:defRPr sz="4560">
                <a:solidFill>
                  <a:srgbClr val="E2FF33"/>
                </a:solidFill>
                <a:latin typeface="Roboto Mono"/>
                <a:ea typeface="Roboto Mono"/>
                <a:cs typeface="Roboto Mono"/>
                <a:sym typeface="Roboto Mono"/>
              </a:defRPr>
            </a:lvl1pPr>
          </a:lstStyle>
          <a:p>
            <a:r>
              <a:t>hAvE a GoOd Day !!</a:t>
            </a:r>
          </a:p>
        </p:txBody>
      </p:sp>
      <p:grpSp>
        <p:nvGrpSpPr>
          <p:cNvPr id="672" name="Google Shape;1039;p45"/>
          <p:cNvGrpSpPr/>
          <p:nvPr/>
        </p:nvGrpSpPr>
        <p:grpSpPr>
          <a:xfrm>
            <a:off x="7796516" y="2394263"/>
            <a:ext cx="2493319" cy="2571024"/>
            <a:chOff x="246" y="254"/>
            <a:chExt cx="2493318" cy="2571022"/>
          </a:xfrm>
        </p:grpSpPr>
        <p:sp>
          <p:nvSpPr>
            <p:cNvPr id="668" name="Google Shape;1040;p45"/>
            <p:cNvSpPr/>
            <p:nvPr/>
          </p:nvSpPr>
          <p:spPr>
            <a:xfrm>
              <a:off x="524389" y="881362"/>
              <a:ext cx="396502" cy="4042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01" y="0"/>
                    <a:pt x="0" y="4856"/>
                    <a:pt x="0" y="10922"/>
                  </a:cubicBezTo>
                  <a:cubicBezTo>
                    <a:pt x="0" y="16758"/>
                    <a:pt x="4801" y="21600"/>
                    <a:pt x="10800" y="21600"/>
                  </a:cubicBezTo>
                  <a:cubicBezTo>
                    <a:pt x="16799" y="21600"/>
                    <a:pt x="21600" y="16758"/>
                    <a:pt x="21600" y="10922"/>
                  </a:cubicBezTo>
                  <a:cubicBezTo>
                    <a:pt x="21600" y="4856"/>
                    <a:pt x="16799" y="0"/>
                    <a:pt x="10800" y="0"/>
                  </a:cubicBezTo>
                  <a:close/>
                </a:path>
              </a:pathLst>
            </a:custGeom>
            <a:solidFill>
              <a:srgbClr val="FFFFFF"/>
            </a:solidFill>
            <a:ln w="12700" cap="flat">
              <a:noFill/>
              <a:miter lim="400000"/>
            </a:ln>
            <a:effectLst/>
          </p:spPr>
          <p:txBody>
            <a:bodyPr wrap="square" lIns="0" tIns="0" rIns="0" bIns="0" numCol="1" anchor="ctr">
              <a:noAutofit/>
            </a:bodyPr>
            <a:lstStyle/>
            <a:p>
              <a:pPr>
                <a:defRPr>
                  <a:solidFill>
                    <a:srgbClr val="000000"/>
                  </a:solidFill>
                </a:defRPr>
              </a:pPr>
              <a:endParaRPr/>
            </a:p>
          </p:txBody>
        </p:sp>
        <p:sp>
          <p:nvSpPr>
            <p:cNvPr id="669" name="Google Shape;1041;p45"/>
            <p:cNvSpPr/>
            <p:nvPr/>
          </p:nvSpPr>
          <p:spPr>
            <a:xfrm>
              <a:off x="1577365" y="881362"/>
              <a:ext cx="392058" cy="404277"/>
            </a:xfrm>
            <a:custGeom>
              <a:avLst/>
              <a:gdLst/>
              <a:ahLst/>
              <a:cxnLst>
                <a:cxn ang="0">
                  <a:pos x="wd2" y="hd2"/>
                </a:cxn>
                <a:cxn ang="5400000">
                  <a:pos x="wd2" y="hd2"/>
                </a:cxn>
                <a:cxn ang="10800000">
                  <a:pos x="wd2" y="hd2"/>
                </a:cxn>
                <a:cxn ang="16200000">
                  <a:pos x="wd2" y="hd2"/>
                </a:cxn>
              </a:cxnLst>
              <a:rect l="0" t="0" r="r" b="b"/>
              <a:pathLst>
                <a:path w="21600" h="21600" extrusionOk="0">
                  <a:moveTo>
                    <a:pt x="10678" y="0"/>
                  </a:moveTo>
                  <a:cubicBezTo>
                    <a:pt x="4842" y="0"/>
                    <a:pt x="0" y="4856"/>
                    <a:pt x="0" y="10922"/>
                  </a:cubicBezTo>
                  <a:cubicBezTo>
                    <a:pt x="0" y="16758"/>
                    <a:pt x="4842" y="21600"/>
                    <a:pt x="10678" y="21600"/>
                  </a:cubicBezTo>
                  <a:cubicBezTo>
                    <a:pt x="16744" y="21600"/>
                    <a:pt x="21600" y="16758"/>
                    <a:pt x="21600" y="10922"/>
                  </a:cubicBezTo>
                  <a:cubicBezTo>
                    <a:pt x="21600" y="4856"/>
                    <a:pt x="16744" y="0"/>
                    <a:pt x="10678" y="0"/>
                  </a:cubicBezTo>
                  <a:close/>
                </a:path>
              </a:pathLst>
            </a:custGeom>
            <a:solidFill>
              <a:srgbClr val="FFFFFF"/>
            </a:solidFill>
            <a:ln w="12700" cap="flat">
              <a:noFill/>
              <a:miter lim="400000"/>
            </a:ln>
            <a:effectLst/>
          </p:spPr>
          <p:txBody>
            <a:bodyPr wrap="square" lIns="0" tIns="0" rIns="0" bIns="0" numCol="1" anchor="ctr">
              <a:noAutofit/>
            </a:bodyPr>
            <a:lstStyle/>
            <a:p>
              <a:pPr>
                <a:defRPr>
                  <a:solidFill>
                    <a:srgbClr val="000000"/>
                  </a:solidFill>
                </a:defRPr>
              </a:pPr>
              <a:endParaRPr/>
            </a:p>
          </p:txBody>
        </p:sp>
        <p:sp>
          <p:nvSpPr>
            <p:cNvPr id="670" name="Google Shape;1042;p45"/>
            <p:cNvSpPr/>
            <p:nvPr/>
          </p:nvSpPr>
          <p:spPr>
            <a:xfrm>
              <a:off x="586111" y="1726319"/>
              <a:ext cx="1326034" cy="440683"/>
            </a:xfrm>
            <a:custGeom>
              <a:avLst/>
              <a:gdLst/>
              <a:ahLst/>
              <a:cxnLst>
                <a:cxn ang="0">
                  <a:pos x="wd2" y="hd2"/>
                </a:cxn>
                <a:cxn ang="5400000">
                  <a:pos x="wd2" y="hd2"/>
                </a:cxn>
                <a:cxn ang="10800000">
                  <a:pos x="wd2" y="hd2"/>
                </a:cxn>
                <a:cxn ang="16200000">
                  <a:pos x="wd2" y="hd2"/>
                </a:cxn>
              </a:cxnLst>
              <a:rect l="0" t="0" r="r" b="b"/>
              <a:pathLst>
                <a:path w="21600" h="21600" extrusionOk="0">
                  <a:moveTo>
                    <a:pt x="1078" y="0"/>
                  </a:moveTo>
                  <a:cubicBezTo>
                    <a:pt x="503" y="0"/>
                    <a:pt x="0" y="1560"/>
                    <a:pt x="0" y="3344"/>
                  </a:cubicBezTo>
                  <a:cubicBezTo>
                    <a:pt x="0" y="4006"/>
                    <a:pt x="72" y="4679"/>
                    <a:pt x="217" y="5341"/>
                  </a:cubicBezTo>
                  <a:cubicBezTo>
                    <a:pt x="2654" y="15361"/>
                    <a:pt x="6459" y="21600"/>
                    <a:pt x="10762" y="21600"/>
                  </a:cubicBezTo>
                  <a:cubicBezTo>
                    <a:pt x="15141" y="21600"/>
                    <a:pt x="18942" y="15361"/>
                    <a:pt x="21383" y="5341"/>
                  </a:cubicBezTo>
                  <a:cubicBezTo>
                    <a:pt x="21455" y="4904"/>
                    <a:pt x="21600" y="4230"/>
                    <a:pt x="21600" y="3344"/>
                  </a:cubicBezTo>
                  <a:cubicBezTo>
                    <a:pt x="21600" y="1560"/>
                    <a:pt x="21097" y="0"/>
                    <a:pt x="20522" y="0"/>
                  </a:cubicBezTo>
                  <a:cubicBezTo>
                    <a:pt x="20092" y="0"/>
                    <a:pt x="19806" y="449"/>
                    <a:pt x="19662" y="1335"/>
                  </a:cubicBezTo>
                  <a:cubicBezTo>
                    <a:pt x="17651" y="9571"/>
                    <a:pt x="14421" y="14924"/>
                    <a:pt x="10762" y="14924"/>
                  </a:cubicBezTo>
                  <a:cubicBezTo>
                    <a:pt x="7175" y="14924"/>
                    <a:pt x="4018" y="9571"/>
                    <a:pt x="1938" y="1335"/>
                  </a:cubicBezTo>
                  <a:cubicBezTo>
                    <a:pt x="1649" y="449"/>
                    <a:pt x="1363" y="0"/>
                    <a:pt x="1078" y="0"/>
                  </a:cubicBezTo>
                  <a:close/>
                </a:path>
              </a:pathLst>
            </a:custGeom>
            <a:solidFill>
              <a:srgbClr val="FFFFFF"/>
            </a:solidFill>
            <a:ln w="12700" cap="flat">
              <a:noFill/>
              <a:miter lim="400000"/>
            </a:ln>
            <a:effectLst/>
          </p:spPr>
          <p:txBody>
            <a:bodyPr wrap="square" lIns="0" tIns="0" rIns="0" bIns="0" numCol="1" anchor="ctr">
              <a:noAutofit/>
            </a:bodyPr>
            <a:lstStyle/>
            <a:p>
              <a:pPr>
                <a:defRPr>
                  <a:solidFill>
                    <a:srgbClr val="000000"/>
                  </a:solidFill>
                </a:defRPr>
              </a:pPr>
              <a:endParaRPr/>
            </a:p>
          </p:txBody>
        </p:sp>
        <p:sp>
          <p:nvSpPr>
            <p:cNvPr id="671" name="Google Shape;1043;p45"/>
            <p:cNvSpPr/>
            <p:nvPr/>
          </p:nvSpPr>
          <p:spPr>
            <a:xfrm>
              <a:off x="246" y="254"/>
              <a:ext cx="2493320" cy="2571024"/>
            </a:xfrm>
            <a:custGeom>
              <a:avLst/>
              <a:gdLst/>
              <a:ahLst/>
              <a:cxnLst>
                <a:cxn ang="0">
                  <a:pos x="wd2" y="hd2"/>
                </a:cxn>
                <a:cxn ang="5400000">
                  <a:pos x="wd2" y="hd2"/>
                </a:cxn>
                <a:cxn ang="10800000">
                  <a:pos x="wd2" y="hd2"/>
                </a:cxn>
                <a:cxn ang="16200000">
                  <a:pos x="wd2" y="hd2"/>
                </a:cxn>
              </a:cxnLst>
              <a:rect l="0" t="0" r="r" b="b"/>
              <a:pathLst>
                <a:path w="21600" h="21600" extrusionOk="0">
                  <a:moveTo>
                    <a:pt x="10799" y="1144"/>
                  </a:moveTo>
                  <a:cubicBezTo>
                    <a:pt x="16142" y="1144"/>
                    <a:pt x="20456" y="5495"/>
                    <a:pt x="20456" y="10799"/>
                  </a:cubicBezTo>
                  <a:cubicBezTo>
                    <a:pt x="20456" y="16142"/>
                    <a:pt x="16142" y="20456"/>
                    <a:pt x="10799" y="20456"/>
                  </a:cubicBezTo>
                  <a:cubicBezTo>
                    <a:pt x="5495" y="20456"/>
                    <a:pt x="1144" y="16142"/>
                    <a:pt x="1144" y="10799"/>
                  </a:cubicBezTo>
                  <a:cubicBezTo>
                    <a:pt x="1144" y="5495"/>
                    <a:pt x="5495" y="1144"/>
                    <a:pt x="10799" y="1144"/>
                  </a:cubicBezTo>
                  <a:close/>
                  <a:moveTo>
                    <a:pt x="10799" y="0"/>
                  </a:moveTo>
                  <a:cubicBezTo>
                    <a:pt x="4847" y="0"/>
                    <a:pt x="0" y="4847"/>
                    <a:pt x="0" y="10799"/>
                  </a:cubicBezTo>
                  <a:cubicBezTo>
                    <a:pt x="0" y="16792"/>
                    <a:pt x="4847" y="21600"/>
                    <a:pt x="10799" y="21600"/>
                  </a:cubicBezTo>
                  <a:cubicBezTo>
                    <a:pt x="16753" y="21600"/>
                    <a:pt x="21600" y="16792"/>
                    <a:pt x="21600" y="10799"/>
                  </a:cubicBezTo>
                  <a:cubicBezTo>
                    <a:pt x="21600" y="4847"/>
                    <a:pt x="16753" y="0"/>
                    <a:pt x="10799" y="0"/>
                  </a:cubicBezTo>
                  <a:close/>
                </a:path>
              </a:pathLst>
            </a:custGeom>
            <a:solidFill>
              <a:srgbClr val="FFFFFF"/>
            </a:solidFill>
            <a:ln w="12700" cap="flat">
              <a:noFill/>
              <a:miter lim="400000"/>
            </a:ln>
            <a:effectLst/>
          </p:spPr>
          <p:txBody>
            <a:bodyPr wrap="square" lIns="0" tIns="0" rIns="0" bIns="0" numCol="1" anchor="ctr">
              <a:noAutofit/>
            </a:bodyPr>
            <a:lstStyle/>
            <a:p>
              <a:pPr>
                <a:defRPr>
                  <a:solidFill>
                    <a:srgbClr val="000000"/>
                  </a:solidFill>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p14:flip dir="r"/>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iterate type="lt">
                                    <p:tmAbs val="0"/>
                                  </p:iterate>
                                  <p:childTnLst>
                                    <p:set>
                                      <p:cBhvr>
                                        <p:cTn id="6" fill="hold"/>
                                        <p:tgtEl>
                                          <p:spTgt spid="666"/>
                                        </p:tgtEl>
                                        <p:attrNameLst>
                                          <p:attrName>style.visibility</p:attrName>
                                        </p:attrNameLst>
                                      </p:cBhvr>
                                      <p:to>
                                        <p:strVal val="visible"/>
                                      </p:to>
                                    </p:set>
                                    <p:anim calcmode="lin" valueType="num">
                                      <p:cBhvr>
                                        <p:cTn id="7" dur="2000" fill="hold"/>
                                        <p:tgtEl>
                                          <p:spTgt spid="666"/>
                                        </p:tgtEl>
                                        <p:attrNameLst>
                                          <p:attrName>ppt_x</p:attrName>
                                        </p:attrNameLst>
                                      </p:cBhvr>
                                      <p:tavLst>
                                        <p:tav tm="0">
                                          <p:val>
                                            <p:strVal val="#ppt_x"/>
                                          </p:val>
                                        </p:tav>
                                        <p:tav tm="100000">
                                          <p:val>
                                            <p:strVal val="#ppt_x"/>
                                          </p:val>
                                        </p:tav>
                                      </p:tavLst>
                                    </p:anim>
                                    <p:anim calcmode="lin" valueType="num">
                                      <p:cBhvr>
                                        <p:cTn id="8" dur="2000" fill="hold"/>
                                        <p:tgtEl>
                                          <p:spTgt spid="666"/>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10" presetClass="entr" fill="hold" grpId="2" nodeType="afterEffect">
                                  <p:stCondLst>
                                    <p:cond delay="0"/>
                                  </p:stCondLst>
                                  <p:iterate type="lt">
                                    <p:tmAbs val="0"/>
                                  </p:iterate>
                                  <p:childTnLst>
                                    <p:set>
                                      <p:cBhvr>
                                        <p:cTn id="11" fill="hold"/>
                                        <p:tgtEl>
                                          <p:spTgt spid="667"/>
                                        </p:tgtEl>
                                        <p:attrNameLst>
                                          <p:attrName>style.visibility</p:attrName>
                                        </p:attrNameLst>
                                      </p:cBhvr>
                                      <p:to>
                                        <p:strVal val="visible"/>
                                      </p:to>
                                    </p:set>
                                    <p:animEffect transition="in" filter="fade">
                                      <p:cBhvr>
                                        <p:cTn id="12" dur="2000"/>
                                        <p:tgtEl>
                                          <p:spTgt spid="667"/>
                                        </p:tgtEl>
                                      </p:cBhvr>
                                    </p:animEffect>
                                  </p:childTnLst>
                                </p:cTn>
                              </p:par>
                            </p:childTnLst>
                          </p:cTn>
                        </p:par>
                        <p:par>
                          <p:cTn id="13" fill="hold">
                            <p:stCondLst>
                              <p:cond delay="4000"/>
                            </p:stCondLst>
                            <p:childTnLst>
                              <p:par>
                                <p:cTn id="14" presetID="22" presetClass="entr" presetSubtype="8" fill="hold" grpId="3" nodeType="afterEffect">
                                  <p:stCondLst>
                                    <p:cond delay="0"/>
                                  </p:stCondLst>
                                  <p:iterate>
                                    <p:tmAbs val="0"/>
                                  </p:iterate>
                                  <p:childTnLst>
                                    <p:set>
                                      <p:cBhvr>
                                        <p:cTn id="15" fill="hold"/>
                                        <p:tgtEl>
                                          <p:spTgt spid="672"/>
                                        </p:tgtEl>
                                        <p:attrNameLst>
                                          <p:attrName>style.visibility</p:attrName>
                                        </p:attrNameLst>
                                      </p:cBhvr>
                                      <p:to>
                                        <p:strVal val="visible"/>
                                      </p:to>
                                    </p:set>
                                    <p:animEffect transition="in" filter="wipe(left)">
                                      <p:cBhvr>
                                        <p:cTn id="16" dur="2000"/>
                                        <p:tgtEl>
                                          <p:spTgt spid="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 grpId="1" animBg="1" advAuto="0"/>
      <p:bldP spid="667" grpId="2" animBg="1" advAuto="0"/>
      <p:bldP spid="672" grpId="3"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Internship Summary"/>
          <p:cNvSpPr txBox="1">
            <a:spLocks noGrp="1"/>
          </p:cNvSpPr>
          <p:nvPr>
            <p:ph type="title"/>
          </p:nvPr>
        </p:nvSpPr>
        <p:spPr>
          <a:xfrm>
            <a:off x="2871255" y="1280656"/>
            <a:ext cx="6644858" cy="908623"/>
          </a:xfrm>
          <a:prstGeom prst="rect">
            <a:avLst/>
          </a:prstGeom>
        </p:spPr>
        <p:txBody>
          <a:bodyPr anchor="ctr">
            <a:normAutofit fontScale="90000"/>
          </a:bodyPr>
          <a:lstStyle>
            <a:lvl1pPr algn="ctr" defTabSz="832104">
              <a:lnSpc>
                <a:spcPct val="100000"/>
              </a:lnSpc>
              <a:defRPr sz="4823" u="sng">
                <a:latin typeface="Times New Roman"/>
                <a:ea typeface="Times New Roman"/>
                <a:cs typeface="Times New Roman"/>
                <a:sym typeface="Times New Roman"/>
              </a:defRPr>
            </a:lvl1pPr>
          </a:lstStyle>
          <a:p>
            <a:r>
              <a:t>Internship Summary</a:t>
            </a:r>
          </a:p>
        </p:txBody>
      </p:sp>
      <p:sp>
        <p:nvSpPr>
          <p:cNvPr id="520" name="I, the trainee intern of “Full Stack Developer”, with immense pleasure and commitment would like to present the internship work. The implementation of all the tasks has given me wide opportunities to think, implement and interact with various aspects of "/>
          <p:cNvSpPr txBox="1">
            <a:spLocks noGrp="1"/>
          </p:cNvSpPr>
          <p:nvPr>
            <p:ph type="body" sz="quarter" idx="1"/>
          </p:nvPr>
        </p:nvSpPr>
        <p:spPr>
          <a:xfrm>
            <a:off x="1474879" y="2313846"/>
            <a:ext cx="9187155" cy="3304809"/>
          </a:xfrm>
          <a:prstGeom prst="rect">
            <a:avLst/>
          </a:prstGeom>
        </p:spPr>
        <p:txBody>
          <a:bodyPr anchor="ctr"/>
          <a:lstStyle>
            <a:lvl1pPr marL="0" marR="4318" indent="0" algn="just" defTabSz="777240">
              <a:lnSpc>
                <a:spcPct val="100000"/>
              </a:lnSpc>
              <a:buClrTx/>
              <a:buSzTx/>
              <a:buFontTx/>
              <a:buNone/>
              <a:tabLst>
                <a:tab pos="355600" algn="l"/>
              </a:tabLst>
              <a:defRPr sz="2635" spc="-5">
                <a:solidFill>
                  <a:schemeClr val="accent3"/>
                </a:solidFill>
                <a:latin typeface="Times New Roman"/>
                <a:ea typeface="Times New Roman"/>
                <a:cs typeface="Times New Roman"/>
                <a:sym typeface="Times New Roman"/>
              </a:defRPr>
            </a:lvl1pPr>
          </a:lstStyle>
          <a:p>
            <a:r>
              <a:t>I, the trainee intern of “Full Stack Developer”, with immense pleasure and commitment would like to present the internship work. The implementation of all the tasks has given me wide opportunities to think, implement and interact with various aspects of the new emerging technologies in the area of web development. Every work that one completes successfully stands on the constant encouragement, goodwill, and support of the people around.</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1" nodeType="afterEffect">
                                  <p:stCondLst>
                                    <p:cond delay="0"/>
                                  </p:stCondLst>
                                  <p:iterate>
                                    <p:tmAbs val="0"/>
                                  </p:iterate>
                                  <p:childTnLst>
                                    <p:set>
                                      <p:cBhvr>
                                        <p:cTn id="6" fill="hold"/>
                                        <p:tgtEl>
                                          <p:spTgt spid="519"/>
                                        </p:tgtEl>
                                        <p:attrNameLst>
                                          <p:attrName>style.visibility</p:attrName>
                                        </p:attrNameLst>
                                      </p:cBhvr>
                                      <p:to>
                                        <p:strVal val="visible"/>
                                      </p:to>
                                    </p:set>
                                    <p:animEffect transition="in" filter="box(out)">
                                      <p:cBhvr>
                                        <p:cTn id="7" dur="1000"/>
                                        <p:tgtEl>
                                          <p:spTgt spid="519"/>
                                        </p:tgtEl>
                                      </p:cBhvr>
                                    </p:animEffect>
                                  </p:childTnLst>
                                </p:cTn>
                              </p:par>
                            </p:childTnLst>
                          </p:cTn>
                        </p:par>
                        <p:par>
                          <p:cTn id="8" fill="hold">
                            <p:stCondLst>
                              <p:cond delay="1000"/>
                            </p:stCondLst>
                            <p:childTnLst>
                              <p:par>
                                <p:cTn id="9" presetID="10" presetClass="entr" fill="hold" grpId="2" nodeType="afterEffect">
                                  <p:stCondLst>
                                    <p:cond delay="0"/>
                                  </p:stCondLst>
                                  <p:iterate>
                                    <p:tmAbs val="0"/>
                                  </p:iterate>
                                  <p:childTnLst>
                                    <p:set>
                                      <p:cBhvr>
                                        <p:cTn id="10" fill="hold"/>
                                        <p:tgtEl>
                                          <p:spTgt spid="520"/>
                                        </p:tgtEl>
                                        <p:attrNameLst>
                                          <p:attrName>style.visibility</p:attrName>
                                        </p:attrNameLst>
                                      </p:cBhvr>
                                      <p:to>
                                        <p:strVal val="visible"/>
                                      </p:to>
                                    </p:set>
                                    <p:animEffect transition="in" filter="fade">
                                      <p:cBhvr>
                                        <p:cTn id="11" dur="1000"/>
                                        <p:tgtEl>
                                          <p:spTgt spid="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 grpId="1" animBg="1" advAuto="0"/>
      <p:bldP spid="520" grpId="2"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Google Shape;424;p27"/>
          <p:cNvSpPr txBox="1">
            <a:spLocks noGrp="1"/>
          </p:cNvSpPr>
          <p:nvPr>
            <p:ph type="title"/>
          </p:nvPr>
        </p:nvSpPr>
        <p:spPr>
          <a:prstGeom prst="rect">
            <a:avLst/>
          </a:prstGeom>
        </p:spPr>
        <p:txBody>
          <a:bodyPr anchor="ctr">
            <a:normAutofit fontScale="90000"/>
          </a:bodyPr>
          <a:lstStyle/>
          <a:p>
            <a:pPr defTabSz="521208">
              <a:defRPr sz="2280"/>
            </a:pPr>
            <a:r>
              <a:rPr sz="3420">
                <a:solidFill>
                  <a:schemeClr val="accent1"/>
                </a:solidFill>
              </a:rPr>
              <a:t>AIMS</a:t>
            </a:r>
            <a:r>
              <a:t> AND </a:t>
            </a:r>
            <a:r>
              <a:rPr sz="3420">
                <a:solidFill>
                  <a:schemeClr val="accent1"/>
                </a:solidFill>
              </a:rPr>
              <a:t>OBJECTIVES</a:t>
            </a:r>
          </a:p>
        </p:txBody>
      </p:sp>
      <p:sp>
        <p:nvSpPr>
          <p:cNvPr id="523" name="Google Shape;425;p27"/>
          <p:cNvSpPr txBox="1">
            <a:spLocks noGrp="1"/>
          </p:cNvSpPr>
          <p:nvPr>
            <p:ph type="body" sz="quarter" idx="1"/>
          </p:nvPr>
        </p:nvSpPr>
        <p:spPr>
          <a:xfrm>
            <a:off x="6661683" y="2760506"/>
            <a:ext cx="4173144" cy="3392717"/>
          </a:xfrm>
          <a:prstGeom prst="rect">
            <a:avLst/>
          </a:prstGeom>
        </p:spPr>
        <p:txBody>
          <a:bodyPr anchor="ctr">
            <a:normAutofit fontScale="92500" lnSpcReduction="10000"/>
          </a:bodyPr>
          <a:lstStyle/>
          <a:p>
            <a:pPr marL="0" indent="0" algn="ctr" defTabSz="658368">
              <a:buSzTx/>
              <a:buNone/>
              <a:defRPr sz="1944"/>
            </a:pPr>
            <a:r>
              <a:t>In this 8-week internship, my primary objective is to develop a solid foundation in web development. Through hands-on exercises and guided projects, and to impart practical skills in building interactive user interfaces and implementing responsive designs.</a:t>
            </a:r>
          </a:p>
          <a:p>
            <a:pPr marL="0" indent="0" defTabSz="329184">
              <a:lnSpc>
                <a:spcPct val="100000"/>
              </a:lnSpc>
              <a:spcBef>
                <a:spcPts val="800"/>
              </a:spcBef>
              <a:buClrTx/>
              <a:buSzTx/>
              <a:buFontTx/>
              <a:buNone/>
              <a:defRPr sz="864">
                <a:solidFill>
                  <a:srgbClr val="000000"/>
                </a:solidFill>
                <a:latin typeface="Times Roman"/>
                <a:ea typeface="Times Roman"/>
                <a:cs typeface="Times Roman"/>
                <a:sym typeface="Times Roman"/>
              </a:defRPr>
            </a:pPr>
            <a:r>
              <a:t> </a:t>
            </a:r>
          </a:p>
        </p:txBody>
      </p:sp>
      <p:sp>
        <p:nvSpPr>
          <p:cNvPr id="524" name="Google Shape;426;p27"/>
          <p:cNvSpPr txBox="1"/>
          <p:nvPr/>
        </p:nvSpPr>
        <p:spPr>
          <a:xfrm>
            <a:off x="1160621" y="2723231"/>
            <a:ext cx="4477208" cy="3071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fontScale="92500"/>
          </a:bodyPr>
          <a:lstStyle>
            <a:lvl1pPr algn="ctr">
              <a:lnSpc>
                <a:spcPct val="115000"/>
              </a:lnSpc>
              <a:defRPr sz="2200">
                <a:latin typeface="Roboto Mono"/>
                <a:ea typeface="Roboto Mono"/>
                <a:cs typeface="Roboto Mono"/>
                <a:sym typeface="Roboto Mono"/>
              </a:defRPr>
            </a:lvl1pPr>
          </a:lstStyle>
          <a:p>
            <a:r>
              <a:t>The aim of the 8-week internship was to participate in a comprehensive introduction to modern web development with foundational skills and practical experience to enhance the skills.</a:t>
            </a:r>
          </a:p>
        </p:txBody>
      </p:sp>
      <p:sp>
        <p:nvSpPr>
          <p:cNvPr id="525" name="Google Shape;424;p27"/>
          <p:cNvSpPr txBox="1"/>
          <p:nvPr/>
        </p:nvSpPr>
        <p:spPr>
          <a:xfrm>
            <a:off x="2508859" y="1848574"/>
            <a:ext cx="1755332" cy="961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lnSpcReduction="10000"/>
          </a:bodyPr>
          <a:lstStyle>
            <a:lvl1pPr defTabSz="722376">
              <a:defRPr sz="4740" b="1" u="sng">
                <a:solidFill>
                  <a:schemeClr val="accent3"/>
                </a:solidFill>
                <a:latin typeface="Roboto"/>
                <a:ea typeface="Roboto"/>
                <a:cs typeface="Roboto"/>
                <a:sym typeface="Roboto"/>
              </a:defRPr>
            </a:lvl1pPr>
          </a:lstStyle>
          <a:p>
            <a:pPr>
              <a:defRPr sz="3160">
                <a:solidFill>
                  <a:srgbClr val="FFFFFF"/>
                </a:solidFill>
              </a:defRPr>
            </a:pPr>
            <a:r>
              <a:rPr sz="4740">
                <a:solidFill>
                  <a:schemeClr val="accent3"/>
                </a:solidFill>
              </a:rPr>
              <a:t>AIMS</a:t>
            </a:r>
          </a:p>
        </p:txBody>
      </p:sp>
      <p:sp>
        <p:nvSpPr>
          <p:cNvPr id="526" name="Google Shape;424;p27"/>
          <p:cNvSpPr txBox="1"/>
          <p:nvPr/>
        </p:nvSpPr>
        <p:spPr>
          <a:xfrm>
            <a:off x="6961961" y="1892270"/>
            <a:ext cx="3687029" cy="873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lnSpcReduction="10000"/>
          </a:bodyPr>
          <a:lstStyle>
            <a:lvl1pPr defTabSz="640079">
              <a:defRPr sz="4200" b="1" u="sng">
                <a:solidFill>
                  <a:schemeClr val="accent3"/>
                </a:solidFill>
                <a:latin typeface="Roboto"/>
                <a:ea typeface="Roboto"/>
                <a:cs typeface="Roboto"/>
                <a:sym typeface="Roboto"/>
              </a:defRPr>
            </a:lvl1pPr>
          </a:lstStyle>
          <a:p>
            <a:pPr>
              <a:defRPr sz="2800"/>
            </a:pPr>
            <a:r>
              <a:rPr sz="4200"/>
              <a:t>OBJECTIVES</a:t>
            </a:r>
          </a:p>
        </p:txBody>
      </p:sp>
    </p:spTree>
  </p:cSld>
  <p:clrMapOvr>
    <a:masterClrMapping/>
  </p:clrMapOvr>
  <mc:AlternateContent xmlns:mc="http://schemas.openxmlformats.org/markup-compatibility/2006" xmlns:p14="http://schemas.microsoft.com/office/powerpoint/2010/main">
    <mc:Choice Requires="p14">
      <p:transition spd="slow" p14:dur="3000">
        <p:push/>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522"/>
                                        </p:tgtEl>
                                        <p:attrNameLst>
                                          <p:attrName>style.visibility</p:attrName>
                                        </p:attrNameLst>
                                      </p:cBhvr>
                                      <p:to>
                                        <p:strVal val="visible"/>
                                      </p:to>
                                    </p:set>
                                    <p:anim calcmode="lin" valueType="num">
                                      <p:cBhvr>
                                        <p:cTn id="7" dur="1000" fill="hold"/>
                                        <p:tgtEl>
                                          <p:spTgt spid="522"/>
                                        </p:tgtEl>
                                        <p:attrNameLst>
                                          <p:attrName>ppt_x</p:attrName>
                                        </p:attrNameLst>
                                      </p:cBhvr>
                                      <p:tavLst>
                                        <p:tav tm="0">
                                          <p:val>
                                            <p:strVal val="0-#ppt_w/2"/>
                                          </p:val>
                                        </p:tav>
                                        <p:tav tm="100000">
                                          <p:val>
                                            <p:strVal val="#ppt_x"/>
                                          </p:val>
                                        </p:tav>
                                      </p:tavLst>
                                    </p:anim>
                                    <p:anim calcmode="lin" valueType="num">
                                      <p:cBhvr>
                                        <p:cTn id="8" dur="1000" fill="hold"/>
                                        <p:tgtEl>
                                          <p:spTgt spid="52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2" nodeType="afterEffect">
                                  <p:stCondLst>
                                    <p:cond delay="0"/>
                                  </p:stCondLst>
                                  <p:iterate type="lt">
                                    <p:tmAbs val="0"/>
                                  </p:iterate>
                                  <p:childTnLst>
                                    <p:set>
                                      <p:cBhvr>
                                        <p:cTn id="11" fill="hold"/>
                                        <p:tgtEl>
                                          <p:spTgt spid="525"/>
                                        </p:tgtEl>
                                        <p:attrNameLst>
                                          <p:attrName>style.visibility</p:attrName>
                                        </p:attrNameLst>
                                      </p:cBhvr>
                                      <p:to>
                                        <p:strVal val="visible"/>
                                      </p:to>
                                    </p:set>
                                    <p:anim calcmode="lin" valueType="num">
                                      <p:cBhvr>
                                        <p:cTn id="12" dur="1000" fill="hold"/>
                                        <p:tgtEl>
                                          <p:spTgt spid="525"/>
                                        </p:tgtEl>
                                        <p:attrNameLst>
                                          <p:attrName>ppt_x</p:attrName>
                                        </p:attrNameLst>
                                      </p:cBhvr>
                                      <p:tavLst>
                                        <p:tav tm="0">
                                          <p:val>
                                            <p:strVal val="0-#ppt_w/2"/>
                                          </p:val>
                                        </p:tav>
                                        <p:tav tm="100000">
                                          <p:val>
                                            <p:strVal val="#ppt_x"/>
                                          </p:val>
                                        </p:tav>
                                      </p:tavLst>
                                    </p:anim>
                                    <p:anim calcmode="lin" valueType="num">
                                      <p:cBhvr>
                                        <p:cTn id="13" dur="1000" fill="hold"/>
                                        <p:tgtEl>
                                          <p:spTgt spid="525"/>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10" presetClass="entr" fill="hold" grpId="3" nodeType="afterEffect">
                                  <p:stCondLst>
                                    <p:cond delay="0"/>
                                  </p:stCondLst>
                                  <p:iterate>
                                    <p:tmAbs val="0"/>
                                  </p:iterate>
                                  <p:childTnLst>
                                    <p:set>
                                      <p:cBhvr>
                                        <p:cTn id="16" fill="hold"/>
                                        <p:tgtEl>
                                          <p:spTgt spid="524"/>
                                        </p:tgtEl>
                                        <p:attrNameLst>
                                          <p:attrName>style.visibility</p:attrName>
                                        </p:attrNameLst>
                                      </p:cBhvr>
                                      <p:to>
                                        <p:strVal val="visible"/>
                                      </p:to>
                                    </p:set>
                                    <p:animEffect transition="in" filter="fade">
                                      <p:cBhvr>
                                        <p:cTn id="17" dur="1000"/>
                                        <p:tgtEl>
                                          <p:spTgt spid="524"/>
                                        </p:tgtEl>
                                      </p:cBhvr>
                                    </p:animEffect>
                                  </p:childTnLst>
                                </p:cTn>
                              </p:par>
                            </p:childTnLst>
                          </p:cTn>
                        </p:par>
                        <p:par>
                          <p:cTn id="18" fill="hold">
                            <p:stCondLst>
                              <p:cond delay="3000"/>
                            </p:stCondLst>
                            <p:childTnLst>
                              <p:par>
                                <p:cTn id="19" presetID="2" presetClass="entr" presetSubtype="8" fill="hold" grpId="4" nodeType="afterEffect">
                                  <p:stCondLst>
                                    <p:cond delay="0"/>
                                  </p:stCondLst>
                                  <p:iterate type="lt">
                                    <p:tmAbs val="0"/>
                                  </p:iterate>
                                  <p:childTnLst>
                                    <p:set>
                                      <p:cBhvr>
                                        <p:cTn id="20" fill="hold"/>
                                        <p:tgtEl>
                                          <p:spTgt spid="526"/>
                                        </p:tgtEl>
                                        <p:attrNameLst>
                                          <p:attrName>style.visibility</p:attrName>
                                        </p:attrNameLst>
                                      </p:cBhvr>
                                      <p:to>
                                        <p:strVal val="visible"/>
                                      </p:to>
                                    </p:set>
                                    <p:anim calcmode="lin" valueType="num">
                                      <p:cBhvr>
                                        <p:cTn id="21" dur="1000" fill="hold"/>
                                        <p:tgtEl>
                                          <p:spTgt spid="526"/>
                                        </p:tgtEl>
                                        <p:attrNameLst>
                                          <p:attrName>ppt_x</p:attrName>
                                        </p:attrNameLst>
                                      </p:cBhvr>
                                      <p:tavLst>
                                        <p:tav tm="0">
                                          <p:val>
                                            <p:strVal val="0-#ppt_w/2"/>
                                          </p:val>
                                        </p:tav>
                                        <p:tav tm="100000">
                                          <p:val>
                                            <p:strVal val="#ppt_x"/>
                                          </p:val>
                                        </p:tav>
                                      </p:tavLst>
                                    </p:anim>
                                    <p:anim calcmode="lin" valueType="num">
                                      <p:cBhvr>
                                        <p:cTn id="22" dur="1000" fill="hold"/>
                                        <p:tgtEl>
                                          <p:spTgt spid="526"/>
                                        </p:tgtEl>
                                        <p:attrNameLst>
                                          <p:attrName>ppt_y</p:attrName>
                                        </p:attrNameLst>
                                      </p:cBhvr>
                                      <p:tavLst>
                                        <p:tav tm="0">
                                          <p:val>
                                            <p:strVal val="#ppt_y"/>
                                          </p:val>
                                        </p:tav>
                                        <p:tav tm="100000">
                                          <p:val>
                                            <p:strVal val="#ppt_y"/>
                                          </p:val>
                                        </p:tav>
                                      </p:tavLst>
                                    </p:anim>
                                  </p:childTnLst>
                                </p:cTn>
                              </p:par>
                            </p:childTnLst>
                          </p:cTn>
                        </p:par>
                        <p:par>
                          <p:cTn id="23" fill="hold">
                            <p:stCondLst>
                              <p:cond delay="4000"/>
                            </p:stCondLst>
                            <p:childTnLst>
                              <p:par>
                                <p:cTn id="24" presetID="10" presetClass="entr" fill="hold" grpId="5" nodeType="afterEffect">
                                  <p:stCondLst>
                                    <p:cond delay="0"/>
                                  </p:stCondLst>
                                  <p:iterate>
                                    <p:tmAbs val="0"/>
                                  </p:iterate>
                                  <p:childTnLst>
                                    <p:set>
                                      <p:cBhvr>
                                        <p:cTn id="25" fill="hold"/>
                                        <p:tgtEl>
                                          <p:spTgt spid="523"/>
                                        </p:tgtEl>
                                        <p:attrNameLst>
                                          <p:attrName>style.visibility</p:attrName>
                                        </p:attrNameLst>
                                      </p:cBhvr>
                                      <p:to>
                                        <p:strVal val="visible"/>
                                      </p:to>
                                    </p:set>
                                    <p:animEffect transition="in" filter="fade">
                                      <p:cBhvr>
                                        <p:cTn id="26" dur="1000"/>
                                        <p:tgtEl>
                                          <p:spTgt spid="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 grpId="1" animBg="1" advAuto="0"/>
      <p:bldP spid="523" grpId="5" animBg="1" advAuto="0"/>
      <p:bldP spid="524" grpId="3" animBg="1" advAuto="0"/>
      <p:bldP spid="525" grpId="2" animBg="1" advAuto="0"/>
      <p:bldP spid="526" grpId="4"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HTML"/>
          <p:cNvSpPr txBox="1">
            <a:spLocks noGrp="1"/>
          </p:cNvSpPr>
          <p:nvPr>
            <p:ph type="body" sz="quarter" idx="1"/>
          </p:nvPr>
        </p:nvSpPr>
        <p:spPr>
          <a:xfrm>
            <a:off x="252962" y="2324874"/>
            <a:ext cx="1997701" cy="606901"/>
          </a:xfrm>
          <a:prstGeom prst="rect">
            <a:avLst/>
          </a:prstGeom>
        </p:spPr>
        <p:txBody>
          <a:bodyPr anchor="ctr">
            <a:normAutofit fontScale="92500"/>
          </a:bodyPr>
          <a:lstStyle>
            <a:lvl1pPr>
              <a:defRPr sz="2400"/>
            </a:lvl1pPr>
          </a:lstStyle>
          <a:p>
            <a:r>
              <a:t>HTML</a:t>
            </a:r>
          </a:p>
        </p:txBody>
      </p:sp>
      <p:sp>
        <p:nvSpPr>
          <p:cNvPr id="529" name="Google Shape;329;p17"/>
          <p:cNvSpPr txBox="1">
            <a:spLocks noGrp="1"/>
          </p:cNvSpPr>
          <p:nvPr>
            <p:ph type="body" sz="quarter" idx="21"/>
          </p:nvPr>
        </p:nvSpPr>
        <p:spPr>
          <a:xfrm>
            <a:off x="316463" y="2821030"/>
            <a:ext cx="1997700" cy="26930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ctr">
            <a:normAutofit lnSpcReduction="10000"/>
          </a:bodyPr>
          <a:lstStyle>
            <a:lvl1pPr marL="0" indent="0" algn="ctr" defTabSz="333756">
              <a:lnSpc>
                <a:spcPct val="100000"/>
              </a:lnSpc>
              <a:spcBef>
                <a:spcPts val="800"/>
              </a:spcBef>
              <a:buClrTx/>
              <a:buSzTx/>
              <a:buFontTx/>
              <a:buNone/>
              <a:defRPr sz="1508">
                <a:latin typeface="Times New Roman"/>
                <a:ea typeface="Times New Roman"/>
                <a:cs typeface="Times New Roman"/>
                <a:sym typeface="Times New Roman"/>
              </a:defRPr>
            </a:lvl1pPr>
          </a:lstStyle>
          <a:p>
            <a:pPr>
              <a:defRPr>
                <a:solidFill>
                  <a:srgbClr val="1F1F20"/>
                </a:solidFill>
              </a:defRPr>
            </a:pPr>
            <a:r>
              <a:rPr>
                <a:solidFill>
                  <a:srgbClr val="FFFFFF"/>
                </a:solidFill>
              </a:rPr>
              <a:t>Hyper Text Markup Language (HTML) is the set of markup symbols or codes inserted into a file intended for display on the Internet. The markup tells web browsers how to display a web page's words and image.</a:t>
            </a:r>
          </a:p>
        </p:txBody>
      </p:sp>
      <p:sp>
        <p:nvSpPr>
          <p:cNvPr id="530" name="Google Shape;330;p17"/>
          <p:cNvSpPr txBox="1">
            <a:spLocks noGrp="1"/>
          </p:cNvSpPr>
          <p:nvPr>
            <p:ph type="body" sz="quarter" idx="22"/>
          </p:nvPr>
        </p:nvSpPr>
        <p:spPr>
          <a:xfrm>
            <a:off x="2706812" y="2821030"/>
            <a:ext cx="1997701" cy="26930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ctr"/>
          <a:lstStyle>
            <a:lvl1pPr marL="0" indent="0" algn="ctr" defTabSz="896111">
              <a:lnSpc>
                <a:spcPct val="100000"/>
              </a:lnSpc>
              <a:buClrTx/>
              <a:buSzTx/>
              <a:buFontTx/>
              <a:buNone/>
              <a:defRPr sz="1568">
                <a:latin typeface="+mn-lt"/>
                <a:ea typeface="+mn-ea"/>
                <a:cs typeface="+mn-cs"/>
                <a:sym typeface="Arial"/>
              </a:defRPr>
            </a:lvl1pPr>
          </a:lstStyle>
          <a:p>
            <a:r>
              <a:t>CSS is a rule-based language — you define the rules by specifying groups of styles that should be applied to particular elements or groups of elements on your web page.</a:t>
            </a:r>
          </a:p>
        </p:txBody>
      </p:sp>
      <p:sp>
        <p:nvSpPr>
          <p:cNvPr id="531" name="Google Shape;331;p17"/>
          <p:cNvSpPr txBox="1">
            <a:spLocks noGrp="1"/>
          </p:cNvSpPr>
          <p:nvPr>
            <p:ph type="body" sz="quarter" idx="23"/>
          </p:nvPr>
        </p:nvSpPr>
        <p:spPr>
          <a:xfrm>
            <a:off x="5080994" y="2863181"/>
            <a:ext cx="1997701" cy="26087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ctr"/>
          <a:lstStyle>
            <a:lvl1pPr marL="0" indent="0" algn="ctr">
              <a:lnSpc>
                <a:spcPct val="100000"/>
              </a:lnSpc>
              <a:buClrTx/>
              <a:buSzTx/>
              <a:buFontTx/>
              <a:buNone/>
              <a:defRPr sz="1600">
                <a:latin typeface="+mn-lt"/>
                <a:ea typeface="+mn-ea"/>
                <a:cs typeface="+mn-cs"/>
                <a:sym typeface="Arial"/>
              </a:defRPr>
            </a:lvl1pPr>
          </a:lstStyle>
          <a:p>
            <a:r>
              <a:t>JavaScript is a scripting language that enables you to create dynamically updating content, control multimedia, animate images, and pretty much everything else.</a:t>
            </a:r>
          </a:p>
        </p:txBody>
      </p:sp>
      <p:sp>
        <p:nvSpPr>
          <p:cNvPr id="532" name="Google Shape;332;p17"/>
          <p:cNvSpPr txBox="1">
            <a:spLocks noGrp="1"/>
          </p:cNvSpPr>
          <p:nvPr>
            <p:ph type="body" sz="quarter" idx="24"/>
          </p:nvPr>
        </p:nvSpPr>
        <p:spPr>
          <a:xfrm>
            <a:off x="7487512" y="2876215"/>
            <a:ext cx="1997701" cy="2539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ctr">
            <a:normAutofit lnSpcReduction="10000"/>
          </a:bodyPr>
          <a:lstStyle/>
          <a:p>
            <a:pPr marL="0" indent="0" algn="ctr" defTabSz="393192">
              <a:lnSpc>
                <a:spcPct val="100000"/>
              </a:lnSpc>
              <a:spcBef>
                <a:spcPts val="1000"/>
              </a:spcBef>
              <a:buClrTx/>
              <a:buSzTx/>
              <a:buFontTx/>
              <a:buNone/>
              <a:defRPr sz="1605">
                <a:solidFill>
                  <a:srgbClr val="000000"/>
                </a:solidFill>
                <a:latin typeface="Times New Roman"/>
                <a:ea typeface="Times New Roman"/>
                <a:cs typeface="Times New Roman"/>
                <a:sym typeface="Times New Roman"/>
              </a:defRPr>
            </a:pPr>
            <a:r>
              <a:rPr>
                <a:solidFill>
                  <a:srgbClr val="FFFFFF"/>
                </a:solidFill>
              </a:rPr>
              <a:t>jQuery is a JavaScript Library. jQuery greatly simplifies JavaScript programming. jQuery is easy to learn. jQuery is a lightweight, "write less, do more", JavaScript library</a:t>
            </a:r>
            <a:r>
              <a:t>.</a:t>
            </a:r>
          </a:p>
        </p:txBody>
      </p:sp>
      <p:sp>
        <p:nvSpPr>
          <p:cNvPr id="533" name="Google Shape;333;p17"/>
          <p:cNvSpPr txBox="1">
            <a:spLocks noGrp="1"/>
          </p:cNvSpPr>
          <p:nvPr>
            <p:ph type="body" sz="quarter" idx="25"/>
          </p:nvPr>
        </p:nvSpPr>
        <p:spPr>
          <a:xfrm>
            <a:off x="9886249" y="2866658"/>
            <a:ext cx="1997701" cy="269307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ctr"/>
          <a:lstStyle/>
          <a:p>
            <a:pPr marL="0" indent="0" algn="ctr" defTabSz="397763">
              <a:lnSpc>
                <a:spcPct val="100000"/>
              </a:lnSpc>
              <a:spcBef>
                <a:spcPts val="1000"/>
              </a:spcBef>
              <a:buClrTx/>
              <a:buSzTx/>
              <a:buFontTx/>
              <a:buNone/>
              <a:defRPr sz="1624">
                <a:solidFill>
                  <a:srgbClr val="000000"/>
                </a:solidFill>
                <a:latin typeface="Times New Roman"/>
                <a:ea typeface="Times New Roman"/>
                <a:cs typeface="Times New Roman"/>
                <a:sym typeface="Times New Roman"/>
              </a:defRPr>
            </a:pPr>
            <a:r>
              <a:rPr>
                <a:solidFill>
                  <a:srgbClr val="FFFFFF"/>
                </a:solidFill>
              </a:rPr>
              <a:t>BootStrap version 5 is a HTML Framework that helps in Building fast, responsive sites with Bootstrap Powerful, extensible, and feature-packed frontend toolkit</a:t>
            </a:r>
            <a:r>
              <a:t>.</a:t>
            </a:r>
          </a:p>
        </p:txBody>
      </p:sp>
      <p:sp>
        <p:nvSpPr>
          <p:cNvPr id="534" name="Google Shape;458;p31"/>
          <p:cNvSpPr txBox="1"/>
          <p:nvPr/>
        </p:nvSpPr>
        <p:spPr>
          <a:xfrm>
            <a:off x="954145" y="271886"/>
            <a:ext cx="9993114" cy="1125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p>
            <a:pPr defTabSz="740663">
              <a:lnSpc>
                <a:spcPct val="80000"/>
              </a:lnSpc>
              <a:defRPr sz="4698" b="1">
                <a:latin typeface="Roboto"/>
                <a:ea typeface="Roboto"/>
                <a:cs typeface="Roboto"/>
                <a:sym typeface="Roboto"/>
              </a:defRPr>
            </a:pPr>
            <a:r>
              <a:rPr sz="5508" u="sng">
                <a:solidFill>
                  <a:schemeClr val="accent3"/>
                </a:solidFill>
              </a:rPr>
              <a:t>TOOLS</a:t>
            </a:r>
            <a:r>
              <a:rPr sz="5508">
                <a:solidFill>
                  <a:schemeClr val="accent3"/>
                </a:solidFill>
              </a:rPr>
              <a:t> </a:t>
            </a:r>
            <a:r>
              <a:t>AND </a:t>
            </a:r>
            <a:r>
              <a:rPr sz="5508" u="sng">
                <a:solidFill>
                  <a:schemeClr val="accent3"/>
                </a:solidFill>
              </a:rPr>
              <a:t>TECHNOLOGIES</a:t>
            </a:r>
          </a:p>
        </p:txBody>
      </p:sp>
      <p:sp>
        <p:nvSpPr>
          <p:cNvPr id="535" name="CSS"/>
          <p:cNvSpPr txBox="1"/>
          <p:nvPr/>
        </p:nvSpPr>
        <p:spPr>
          <a:xfrm>
            <a:off x="2630612" y="2324874"/>
            <a:ext cx="1997701" cy="60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fontScale="92500"/>
          </a:bodyPr>
          <a:lstStyle>
            <a:lvl1pPr marL="342900" indent="-228600" algn="ctr">
              <a:lnSpc>
                <a:spcPct val="115000"/>
              </a:lnSpc>
              <a:defRPr sz="2400" b="1">
                <a:solidFill>
                  <a:schemeClr val="accent1"/>
                </a:solidFill>
                <a:latin typeface="Roboto Mono"/>
                <a:ea typeface="Roboto Mono"/>
                <a:cs typeface="Roboto Mono"/>
                <a:sym typeface="Roboto Mono"/>
              </a:defRPr>
            </a:lvl1pPr>
          </a:lstStyle>
          <a:p>
            <a:r>
              <a:t>CSS</a:t>
            </a:r>
          </a:p>
        </p:txBody>
      </p:sp>
      <p:sp>
        <p:nvSpPr>
          <p:cNvPr id="536" name="Javascript"/>
          <p:cNvSpPr txBox="1"/>
          <p:nvPr/>
        </p:nvSpPr>
        <p:spPr>
          <a:xfrm>
            <a:off x="5069606" y="2324874"/>
            <a:ext cx="1997701" cy="60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fontScale="92500"/>
          </a:bodyPr>
          <a:lstStyle>
            <a:lvl1pPr marL="342900" indent="-228600" algn="ctr">
              <a:lnSpc>
                <a:spcPct val="115000"/>
              </a:lnSpc>
              <a:defRPr sz="2200" b="1">
                <a:solidFill>
                  <a:schemeClr val="accent1"/>
                </a:solidFill>
                <a:latin typeface="Roboto Mono"/>
                <a:ea typeface="Roboto Mono"/>
                <a:cs typeface="Roboto Mono"/>
                <a:sym typeface="Roboto Mono"/>
              </a:defRPr>
            </a:lvl1pPr>
          </a:lstStyle>
          <a:p>
            <a:r>
              <a:t>Javascript</a:t>
            </a:r>
          </a:p>
        </p:txBody>
      </p:sp>
      <p:sp>
        <p:nvSpPr>
          <p:cNvPr id="537" name="jQuery"/>
          <p:cNvSpPr txBox="1"/>
          <p:nvPr/>
        </p:nvSpPr>
        <p:spPr>
          <a:xfrm>
            <a:off x="7487512" y="2324874"/>
            <a:ext cx="1997701" cy="60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lvl1pPr marL="342900" indent="-228600" algn="ctr">
              <a:lnSpc>
                <a:spcPct val="115000"/>
              </a:lnSpc>
              <a:defRPr sz="2200" b="1">
                <a:solidFill>
                  <a:schemeClr val="accent1"/>
                </a:solidFill>
                <a:latin typeface="Roboto Mono"/>
                <a:ea typeface="Roboto Mono"/>
                <a:cs typeface="Roboto Mono"/>
                <a:sym typeface="Roboto Mono"/>
              </a:defRPr>
            </a:lvl1pPr>
          </a:lstStyle>
          <a:p>
            <a:r>
              <a:t>jQuery</a:t>
            </a:r>
          </a:p>
        </p:txBody>
      </p:sp>
      <p:sp>
        <p:nvSpPr>
          <p:cNvPr id="538" name="Bootstrap"/>
          <p:cNvSpPr txBox="1"/>
          <p:nvPr/>
        </p:nvSpPr>
        <p:spPr>
          <a:xfrm>
            <a:off x="9862649" y="2324874"/>
            <a:ext cx="1997701" cy="60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lvl1pPr marL="342900" indent="-228600" algn="ctr">
              <a:lnSpc>
                <a:spcPct val="115000"/>
              </a:lnSpc>
              <a:defRPr sz="2200" b="1">
                <a:solidFill>
                  <a:schemeClr val="accent1"/>
                </a:solidFill>
                <a:latin typeface="Roboto Mono"/>
                <a:ea typeface="Roboto Mono"/>
                <a:cs typeface="Roboto Mono"/>
                <a:sym typeface="Roboto Mono"/>
              </a:defRPr>
            </a:lvl1pPr>
          </a:lstStyle>
          <a:p>
            <a:r>
              <a:t>Bootstrap</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type="lt">
                                    <p:tmAbs val="100"/>
                                  </p:iterate>
                                  <p:childTnLst>
                                    <p:set>
                                      <p:cBhvr>
                                        <p:cTn id="6" fill="hold"/>
                                        <p:tgtEl>
                                          <p:spTgt spid="53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2" nodeType="afterEffect">
                                  <p:stCondLst>
                                    <p:cond delay="0"/>
                                  </p:stCondLst>
                                  <p:iterate>
                                    <p:tmAbs val="0"/>
                                  </p:iterate>
                                  <p:childTnLst>
                                    <p:set>
                                      <p:cBhvr>
                                        <p:cTn id="9" fill="hold"/>
                                        <p:tgtEl>
                                          <p:spTgt spid="528"/>
                                        </p:tgtEl>
                                        <p:attrNameLst>
                                          <p:attrName>style.visibility</p:attrName>
                                        </p:attrNameLst>
                                      </p:cBhvr>
                                      <p:to>
                                        <p:strVal val="visible"/>
                                      </p:to>
                                    </p:set>
                                    <p:animEffect transition="in" filter="wipe(left)">
                                      <p:cBhvr>
                                        <p:cTn id="10" dur="1000"/>
                                        <p:tgtEl>
                                          <p:spTgt spid="528"/>
                                        </p:tgtEl>
                                      </p:cBhvr>
                                    </p:animEffect>
                                  </p:childTnLst>
                                </p:cTn>
                              </p:par>
                            </p:childTnLst>
                          </p:cTn>
                        </p:par>
                        <p:par>
                          <p:cTn id="11" fill="hold">
                            <p:stCondLst>
                              <p:cond delay="1000"/>
                            </p:stCondLst>
                            <p:childTnLst>
                              <p:par>
                                <p:cTn id="12" presetID="23" presetClass="entr" presetSubtype="16" fill="hold" grpId="3" nodeType="afterEffect">
                                  <p:stCondLst>
                                    <p:cond delay="0"/>
                                  </p:stCondLst>
                                  <p:iterate>
                                    <p:tmAbs val="0"/>
                                  </p:iterate>
                                  <p:childTnLst>
                                    <p:set>
                                      <p:cBhvr>
                                        <p:cTn id="13" fill="hold"/>
                                        <p:tgtEl>
                                          <p:spTgt spid="529"/>
                                        </p:tgtEl>
                                        <p:attrNameLst>
                                          <p:attrName>style.visibility</p:attrName>
                                        </p:attrNameLst>
                                      </p:cBhvr>
                                      <p:to>
                                        <p:strVal val="visible"/>
                                      </p:to>
                                    </p:set>
                                    <p:anim calcmode="lin" valueType="num">
                                      <p:cBhvr>
                                        <p:cTn id="14" dur="1000" fill="hold"/>
                                        <p:tgtEl>
                                          <p:spTgt spid="529"/>
                                        </p:tgtEl>
                                        <p:attrNameLst>
                                          <p:attrName>ppt_w</p:attrName>
                                        </p:attrNameLst>
                                      </p:cBhvr>
                                      <p:tavLst>
                                        <p:tav tm="0">
                                          <p:val>
                                            <p:fltVal val="0"/>
                                          </p:val>
                                        </p:tav>
                                        <p:tav tm="100000">
                                          <p:val>
                                            <p:strVal val="#ppt_w"/>
                                          </p:val>
                                        </p:tav>
                                      </p:tavLst>
                                    </p:anim>
                                    <p:anim calcmode="lin" valueType="num">
                                      <p:cBhvr>
                                        <p:cTn id="15" dur="1000" fill="hold"/>
                                        <p:tgtEl>
                                          <p:spTgt spid="529"/>
                                        </p:tgtEl>
                                        <p:attrNameLst>
                                          <p:attrName>ppt_h</p:attrName>
                                        </p:attrNameLst>
                                      </p:cBhvr>
                                      <p:tavLst>
                                        <p:tav tm="0">
                                          <p:val>
                                            <p:fltVal val="0"/>
                                          </p:val>
                                        </p:tav>
                                        <p:tav tm="100000">
                                          <p:val>
                                            <p:strVal val="#ppt_h"/>
                                          </p:val>
                                        </p:tav>
                                      </p:tavLst>
                                    </p:anim>
                                  </p:childTnLst>
                                </p:cTn>
                              </p:par>
                            </p:childTnLst>
                          </p:cTn>
                        </p:par>
                        <p:par>
                          <p:cTn id="16" fill="hold">
                            <p:stCondLst>
                              <p:cond delay="2000"/>
                            </p:stCondLst>
                            <p:childTnLst>
                              <p:par>
                                <p:cTn id="17" presetID="22" presetClass="entr" presetSubtype="8" fill="hold" grpId="4" nodeType="afterEffect">
                                  <p:stCondLst>
                                    <p:cond delay="0"/>
                                  </p:stCondLst>
                                  <p:iterate>
                                    <p:tmAbs val="0"/>
                                  </p:iterate>
                                  <p:childTnLst>
                                    <p:set>
                                      <p:cBhvr>
                                        <p:cTn id="18" fill="hold"/>
                                        <p:tgtEl>
                                          <p:spTgt spid="535"/>
                                        </p:tgtEl>
                                        <p:attrNameLst>
                                          <p:attrName>style.visibility</p:attrName>
                                        </p:attrNameLst>
                                      </p:cBhvr>
                                      <p:to>
                                        <p:strVal val="visible"/>
                                      </p:to>
                                    </p:set>
                                    <p:animEffect transition="in" filter="wipe(left)">
                                      <p:cBhvr>
                                        <p:cTn id="19" dur="1000"/>
                                        <p:tgtEl>
                                          <p:spTgt spid="535"/>
                                        </p:tgtEl>
                                      </p:cBhvr>
                                    </p:animEffect>
                                  </p:childTnLst>
                                </p:cTn>
                              </p:par>
                            </p:childTnLst>
                          </p:cTn>
                        </p:par>
                        <p:par>
                          <p:cTn id="20" fill="hold">
                            <p:stCondLst>
                              <p:cond delay="3000"/>
                            </p:stCondLst>
                            <p:childTnLst>
                              <p:par>
                                <p:cTn id="21" presetID="23" presetClass="entr" presetSubtype="16" fill="hold" grpId="5" nodeType="afterEffect">
                                  <p:stCondLst>
                                    <p:cond delay="0"/>
                                  </p:stCondLst>
                                  <p:iterate>
                                    <p:tmAbs val="0"/>
                                  </p:iterate>
                                  <p:childTnLst>
                                    <p:set>
                                      <p:cBhvr>
                                        <p:cTn id="22" fill="hold"/>
                                        <p:tgtEl>
                                          <p:spTgt spid="530"/>
                                        </p:tgtEl>
                                        <p:attrNameLst>
                                          <p:attrName>style.visibility</p:attrName>
                                        </p:attrNameLst>
                                      </p:cBhvr>
                                      <p:to>
                                        <p:strVal val="visible"/>
                                      </p:to>
                                    </p:set>
                                    <p:anim calcmode="lin" valueType="num">
                                      <p:cBhvr>
                                        <p:cTn id="23" dur="1000" fill="hold"/>
                                        <p:tgtEl>
                                          <p:spTgt spid="530"/>
                                        </p:tgtEl>
                                        <p:attrNameLst>
                                          <p:attrName>ppt_w</p:attrName>
                                        </p:attrNameLst>
                                      </p:cBhvr>
                                      <p:tavLst>
                                        <p:tav tm="0">
                                          <p:val>
                                            <p:fltVal val="0"/>
                                          </p:val>
                                        </p:tav>
                                        <p:tav tm="100000">
                                          <p:val>
                                            <p:strVal val="#ppt_w"/>
                                          </p:val>
                                        </p:tav>
                                      </p:tavLst>
                                    </p:anim>
                                    <p:anim calcmode="lin" valueType="num">
                                      <p:cBhvr>
                                        <p:cTn id="24" dur="1000" fill="hold"/>
                                        <p:tgtEl>
                                          <p:spTgt spid="530"/>
                                        </p:tgtEl>
                                        <p:attrNameLst>
                                          <p:attrName>ppt_h</p:attrName>
                                        </p:attrNameLst>
                                      </p:cBhvr>
                                      <p:tavLst>
                                        <p:tav tm="0">
                                          <p:val>
                                            <p:fltVal val="0"/>
                                          </p:val>
                                        </p:tav>
                                        <p:tav tm="100000">
                                          <p:val>
                                            <p:strVal val="#ppt_h"/>
                                          </p:val>
                                        </p:tav>
                                      </p:tavLst>
                                    </p:anim>
                                  </p:childTnLst>
                                </p:cTn>
                              </p:par>
                            </p:childTnLst>
                          </p:cTn>
                        </p:par>
                        <p:par>
                          <p:cTn id="25" fill="hold">
                            <p:stCondLst>
                              <p:cond delay="4000"/>
                            </p:stCondLst>
                            <p:childTnLst>
                              <p:par>
                                <p:cTn id="26" presetID="22" presetClass="entr" presetSubtype="8" fill="hold" grpId="6" nodeType="afterEffect">
                                  <p:stCondLst>
                                    <p:cond delay="0"/>
                                  </p:stCondLst>
                                  <p:iterate>
                                    <p:tmAbs val="0"/>
                                  </p:iterate>
                                  <p:childTnLst>
                                    <p:set>
                                      <p:cBhvr>
                                        <p:cTn id="27" fill="hold"/>
                                        <p:tgtEl>
                                          <p:spTgt spid="536"/>
                                        </p:tgtEl>
                                        <p:attrNameLst>
                                          <p:attrName>style.visibility</p:attrName>
                                        </p:attrNameLst>
                                      </p:cBhvr>
                                      <p:to>
                                        <p:strVal val="visible"/>
                                      </p:to>
                                    </p:set>
                                    <p:animEffect transition="in" filter="wipe(left)">
                                      <p:cBhvr>
                                        <p:cTn id="28" dur="1000"/>
                                        <p:tgtEl>
                                          <p:spTgt spid="536"/>
                                        </p:tgtEl>
                                      </p:cBhvr>
                                    </p:animEffect>
                                  </p:childTnLst>
                                </p:cTn>
                              </p:par>
                            </p:childTnLst>
                          </p:cTn>
                        </p:par>
                        <p:par>
                          <p:cTn id="29" fill="hold">
                            <p:stCondLst>
                              <p:cond delay="5000"/>
                            </p:stCondLst>
                            <p:childTnLst>
                              <p:par>
                                <p:cTn id="30" presetID="23" presetClass="entr" presetSubtype="16" fill="hold" grpId="7" nodeType="afterEffect">
                                  <p:stCondLst>
                                    <p:cond delay="0"/>
                                  </p:stCondLst>
                                  <p:iterate>
                                    <p:tmAbs val="0"/>
                                  </p:iterate>
                                  <p:childTnLst>
                                    <p:set>
                                      <p:cBhvr>
                                        <p:cTn id="31" fill="hold"/>
                                        <p:tgtEl>
                                          <p:spTgt spid="531"/>
                                        </p:tgtEl>
                                        <p:attrNameLst>
                                          <p:attrName>style.visibility</p:attrName>
                                        </p:attrNameLst>
                                      </p:cBhvr>
                                      <p:to>
                                        <p:strVal val="visible"/>
                                      </p:to>
                                    </p:set>
                                    <p:anim calcmode="lin" valueType="num">
                                      <p:cBhvr>
                                        <p:cTn id="32" dur="1000" fill="hold"/>
                                        <p:tgtEl>
                                          <p:spTgt spid="531"/>
                                        </p:tgtEl>
                                        <p:attrNameLst>
                                          <p:attrName>ppt_w</p:attrName>
                                        </p:attrNameLst>
                                      </p:cBhvr>
                                      <p:tavLst>
                                        <p:tav tm="0">
                                          <p:val>
                                            <p:fltVal val="0"/>
                                          </p:val>
                                        </p:tav>
                                        <p:tav tm="100000">
                                          <p:val>
                                            <p:strVal val="#ppt_w"/>
                                          </p:val>
                                        </p:tav>
                                      </p:tavLst>
                                    </p:anim>
                                    <p:anim calcmode="lin" valueType="num">
                                      <p:cBhvr>
                                        <p:cTn id="33" dur="1000" fill="hold"/>
                                        <p:tgtEl>
                                          <p:spTgt spid="531"/>
                                        </p:tgtEl>
                                        <p:attrNameLst>
                                          <p:attrName>ppt_h</p:attrName>
                                        </p:attrNameLst>
                                      </p:cBhvr>
                                      <p:tavLst>
                                        <p:tav tm="0">
                                          <p:val>
                                            <p:fltVal val="0"/>
                                          </p:val>
                                        </p:tav>
                                        <p:tav tm="100000">
                                          <p:val>
                                            <p:strVal val="#ppt_h"/>
                                          </p:val>
                                        </p:tav>
                                      </p:tavLst>
                                    </p:anim>
                                  </p:childTnLst>
                                </p:cTn>
                              </p:par>
                            </p:childTnLst>
                          </p:cTn>
                        </p:par>
                        <p:par>
                          <p:cTn id="34" fill="hold">
                            <p:stCondLst>
                              <p:cond delay="6000"/>
                            </p:stCondLst>
                            <p:childTnLst>
                              <p:par>
                                <p:cTn id="35" presetID="22" presetClass="entr" presetSubtype="8" fill="hold" grpId="8" nodeType="afterEffect">
                                  <p:stCondLst>
                                    <p:cond delay="0"/>
                                  </p:stCondLst>
                                  <p:iterate>
                                    <p:tmAbs val="0"/>
                                  </p:iterate>
                                  <p:childTnLst>
                                    <p:set>
                                      <p:cBhvr>
                                        <p:cTn id="36" fill="hold"/>
                                        <p:tgtEl>
                                          <p:spTgt spid="537"/>
                                        </p:tgtEl>
                                        <p:attrNameLst>
                                          <p:attrName>style.visibility</p:attrName>
                                        </p:attrNameLst>
                                      </p:cBhvr>
                                      <p:to>
                                        <p:strVal val="visible"/>
                                      </p:to>
                                    </p:set>
                                    <p:animEffect transition="in" filter="wipe(left)">
                                      <p:cBhvr>
                                        <p:cTn id="37" dur="1000"/>
                                        <p:tgtEl>
                                          <p:spTgt spid="537"/>
                                        </p:tgtEl>
                                      </p:cBhvr>
                                    </p:animEffect>
                                  </p:childTnLst>
                                </p:cTn>
                              </p:par>
                            </p:childTnLst>
                          </p:cTn>
                        </p:par>
                        <p:par>
                          <p:cTn id="38" fill="hold">
                            <p:stCondLst>
                              <p:cond delay="7000"/>
                            </p:stCondLst>
                            <p:childTnLst>
                              <p:par>
                                <p:cTn id="39" presetID="23" presetClass="entr" presetSubtype="16" fill="hold" grpId="9" nodeType="afterEffect">
                                  <p:stCondLst>
                                    <p:cond delay="0"/>
                                  </p:stCondLst>
                                  <p:iterate>
                                    <p:tmAbs val="0"/>
                                  </p:iterate>
                                  <p:childTnLst>
                                    <p:set>
                                      <p:cBhvr>
                                        <p:cTn id="40" fill="hold"/>
                                        <p:tgtEl>
                                          <p:spTgt spid="532"/>
                                        </p:tgtEl>
                                        <p:attrNameLst>
                                          <p:attrName>style.visibility</p:attrName>
                                        </p:attrNameLst>
                                      </p:cBhvr>
                                      <p:to>
                                        <p:strVal val="visible"/>
                                      </p:to>
                                    </p:set>
                                    <p:anim calcmode="lin" valueType="num">
                                      <p:cBhvr>
                                        <p:cTn id="41" dur="1000" fill="hold"/>
                                        <p:tgtEl>
                                          <p:spTgt spid="532"/>
                                        </p:tgtEl>
                                        <p:attrNameLst>
                                          <p:attrName>ppt_w</p:attrName>
                                        </p:attrNameLst>
                                      </p:cBhvr>
                                      <p:tavLst>
                                        <p:tav tm="0">
                                          <p:val>
                                            <p:fltVal val="0"/>
                                          </p:val>
                                        </p:tav>
                                        <p:tav tm="100000">
                                          <p:val>
                                            <p:strVal val="#ppt_w"/>
                                          </p:val>
                                        </p:tav>
                                      </p:tavLst>
                                    </p:anim>
                                    <p:anim calcmode="lin" valueType="num">
                                      <p:cBhvr>
                                        <p:cTn id="42" dur="1000" fill="hold"/>
                                        <p:tgtEl>
                                          <p:spTgt spid="532"/>
                                        </p:tgtEl>
                                        <p:attrNameLst>
                                          <p:attrName>ppt_h</p:attrName>
                                        </p:attrNameLst>
                                      </p:cBhvr>
                                      <p:tavLst>
                                        <p:tav tm="0">
                                          <p:val>
                                            <p:fltVal val="0"/>
                                          </p:val>
                                        </p:tav>
                                        <p:tav tm="100000">
                                          <p:val>
                                            <p:strVal val="#ppt_h"/>
                                          </p:val>
                                        </p:tav>
                                      </p:tavLst>
                                    </p:anim>
                                  </p:childTnLst>
                                </p:cTn>
                              </p:par>
                            </p:childTnLst>
                          </p:cTn>
                        </p:par>
                        <p:par>
                          <p:cTn id="43" fill="hold">
                            <p:stCondLst>
                              <p:cond delay="8000"/>
                            </p:stCondLst>
                            <p:childTnLst>
                              <p:par>
                                <p:cTn id="44" presetID="22" presetClass="entr" presetSubtype="8" fill="hold" grpId="10" nodeType="afterEffect">
                                  <p:stCondLst>
                                    <p:cond delay="0"/>
                                  </p:stCondLst>
                                  <p:iterate>
                                    <p:tmAbs val="0"/>
                                  </p:iterate>
                                  <p:childTnLst>
                                    <p:set>
                                      <p:cBhvr>
                                        <p:cTn id="45" fill="hold"/>
                                        <p:tgtEl>
                                          <p:spTgt spid="538"/>
                                        </p:tgtEl>
                                        <p:attrNameLst>
                                          <p:attrName>style.visibility</p:attrName>
                                        </p:attrNameLst>
                                      </p:cBhvr>
                                      <p:to>
                                        <p:strVal val="visible"/>
                                      </p:to>
                                    </p:set>
                                    <p:animEffect transition="in" filter="wipe(left)">
                                      <p:cBhvr>
                                        <p:cTn id="46" dur="1000"/>
                                        <p:tgtEl>
                                          <p:spTgt spid="538"/>
                                        </p:tgtEl>
                                      </p:cBhvr>
                                    </p:animEffect>
                                  </p:childTnLst>
                                </p:cTn>
                              </p:par>
                            </p:childTnLst>
                          </p:cTn>
                        </p:par>
                        <p:par>
                          <p:cTn id="47" fill="hold">
                            <p:stCondLst>
                              <p:cond delay="9000"/>
                            </p:stCondLst>
                            <p:childTnLst>
                              <p:par>
                                <p:cTn id="48" presetID="23" presetClass="entr" presetSubtype="16" fill="hold" grpId="11" nodeType="afterEffect">
                                  <p:stCondLst>
                                    <p:cond delay="0"/>
                                  </p:stCondLst>
                                  <p:iterate>
                                    <p:tmAbs val="0"/>
                                  </p:iterate>
                                  <p:childTnLst>
                                    <p:set>
                                      <p:cBhvr>
                                        <p:cTn id="49" fill="hold"/>
                                        <p:tgtEl>
                                          <p:spTgt spid="533"/>
                                        </p:tgtEl>
                                        <p:attrNameLst>
                                          <p:attrName>style.visibility</p:attrName>
                                        </p:attrNameLst>
                                      </p:cBhvr>
                                      <p:to>
                                        <p:strVal val="visible"/>
                                      </p:to>
                                    </p:set>
                                    <p:anim calcmode="lin" valueType="num">
                                      <p:cBhvr>
                                        <p:cTn id="50" dur="1000" fill="hold"/>
                                        <p:tgtEl>
                                          <p:spTgt spid="533"/>
                                        </p:tgtEl>
                                        <p:attrNameLst>
                                          <p:attrName>ppt_w</p:attrName>
                                        </p:attrNameLst>
                                      </p:cBhvr>
                                      <p:tavLst>
                                        <p:tav tm="0">
                                          <p:val>
                                            <p:fltVal val="0"/>
                                          </p:val>
                                        </p:tav>
                                        <p:tav tm="100000">
                                          <p:val>
                                            <p:strVal val="#ppt_w"/>
                                          </p:val>
                                        </p:tav>
                                      </p:tavLst>
                                    </p:anim>
                                    <p:anim calcmode="lin" valueType="num">
                                      <p:cBhvr>
                                        <p:cTn id="51" dur="1000" fill="hold"/>
                                        <p:tgtEl>
                                          <p:spTgt spid="53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2" animBg="1" advAuto="0"/>
      <p:bldP spid="529" grpId="3" animBg="1" advAuto="0"/>
      <p:bldP spid="530" grpId="5" animBg="1" advAuto="0"/>
      <p:bldP spid="531" grpId="7" animBg="1" advAuto="0"/>
      <p:bldP spid="532" grpId="9" animBg="1" advAuto="0"/>
      <p:bldP spid="533" grpId="11" animBg="1" advAuto="0"/>
      <p:bldP spid="534" grpId="1" animBg="1" advAuto="0"/>
      <p:bldP spid="535" grpId="4" animBg="1" advAuto="0"/>
      <p:bldP spid="536" grpId="6" animBg="1" advAuto="0"/>
      <p:bldP spid="537" grpId="8" animBg="1" advAuto="0"/>
      <p:bldP spid="538" grpId="1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Functional"/>
          <p:cNvSpPr txBox="1">
            <a:spLocks noGrp="1"/>
          </p:cNvSpPr>
          <p:nvPr>
            <p:ph type="title"/>
          </p:nvPr>
        </p:nvSpPr>
        <p:spPr>
          <a:xfrm>
            <a:off x="713775" y="2583568"/>
            <a:ext cx="2949651" cy="655354"/>
          </a:xfrm>
          <a:prstGeom prst="rect">
            <a:avLst/>
          </a:prstGeom>
        </p:spPr>
        <p:txBody>
          <a:bodyPr anchor="ctr"/>
          <a:lstStyle>
            <a:lvl1pPr defTabSz="630936">
              <a:defRPr sz="2760" b="1" u="sng"/>
            </a:lvl1pPr>
          </a:lstStyle>
          <a:p>
            <a:r>
              <a:t>Functional</a:t>
            </a:r>
          </a:p>
        </p:txBody>
      </p:sp>
      <p:sp>
        <p:nvSpPr>
          <p:cNvPr id="541" name="Google Shape;255;p14"/>
          <p:cNvSpPr txBox="1">
            <a:spLocks noGrp="1"/>
          </p:cNvSpPr>
          <p:nvPr>
            <p:ph type="body" sz="quarter" idx="1"/>
          </p:nvPr>
        </p:nvSpPr>
        <p:spPr>
          <a:xfrm>
            <a:off x="573185" y="3227535"/>
            <a:ext cx="3233330" cy="25402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ctr">
            <a:normAutofit fontScale="92500" lnSpcReduction="10000"/>
          </a:bodyPr>
          <a:lstStyle/>
          <a:p>
            <a:pPr marL="246888" indent="-198882" defTabSz="493776">
              <a:lnSpc>
                <a:spcPct val="100000"/>
              </a:lnSpc>
              <a:buSzPts val="1600"/>
              <a:defRPr sz="1620">
                <a:solidFill>
                  <a:schemeClr val="accent3"/>
                </a:solidFill>
              </a:defRPr>
            </a:pPr>
            <a:r>
              <a:rPr u="sng">
                <a:solidFill>
                  <a:schemeClr val="accent1"/>
                </a:solidFill>
              </a:rPr>
              <a:t>Navigation</a:t>
            </a:r>
            <a:r>
              <a:rPr>
                <a:solidFill>
                  <a:schemeClr val="accent1"/>
                </a:solidFill>
              </a:rPr>
              <a:t> </a:t>
            </a:r>
            <a:r>
              <a:t>: </a:t>
            </a:r>
            <a:r>
              <a:rPr>
                <a:latin typeface="Times New Roman"/>
                <a:ea typeface="Times New Roman"/>
                <a:cs typeface="Times New Roman"/>
                <a:sym typeface="Times New Roman"/>
              </a:rPr>
              <a:t>Navigation simply means the process of monitoring and controlling the movement around websites or screens, etc. </a:t>
            </a:r>
          </a:p>
          <a:p>
            <a:pPr marL="0" indent="0" defTabSz="493776">
              <a:lnSpc>
                <a:spcPct val="100000"/>
              </a:lnSpc>
              <a:buClrTx/>
              <a:buSzTx/>
              <a:buFontTx/>
              <a:buNone/>
              <a:defRPr sz="594">
                <a:solidFill>
                  <a:schemeClr val="accent3"/>
                </a:solidFill>
              </a:defRPr>
            </a:pPr>
            <a:endParaRPr>
              <a:latin typeface="Times New Roman"/>
              <a:ea typeface="Times New Roman"/>
              <a:cs typeface="Times New Roman"/>
              <a:sym typeface="Times New Roman"/>
            </a:endParaRPr>
          </a:p>
          <a:p>
            <a:pPr marL="246888" indent="-198882" defTabSz="493776">
              <a:lnSpc>
                <a:spcPct val="100000"/>
              </a:lnSpc>
              <a:buSzPts val="1600"/>
              <a:defRPr sz="1620">
                <a:solidFill>
                  <a:schemeClr val="accent3"/>
                </a:solidFill>
              </a:defRPr>
            </a:pPr>
            <a:r>
              <a:rPr u="sng">
                <a:solidFill>
                  <a:schemeClr val="accent1"/>
                </a:solidFill>
              </a:rPr>
              <a:t>User Interaction</a:t>
            </a:r>
            <a:r>
              <a:rPr>
                <a:solidFill>
                  <a:schemeClr val="accent1"/>
                </a:solidFill>
              </a:rPr>
              <a:t> </a:t>
            </a:r>
            <a:r>
              <a:t>: </a:t>
            </a:r>
            <a:r>
              <a:rPr>
                <a:latin typeface="Times New Roman"/>
                <a:ea typeface="Times New Roman"/>
                <a:cs typeface="Times New Roman"/>
                <a:sym typeface="Times New Roman"/>
              </a:rPr>
              <a:t>The user interface is very important as it will either make and increase visitors to your website or break the user base</a:t>
            </a:r>
          </a:p>
        </p:txBody>
      </p:sp>
      <p:sp>
        <p:nvSpPr>
          <p:cNvPr id="542" name="OTHER ASPECTS"/>
          <p:cNvSpPr txBox="1"/>
          <p:nvPr/>
        </p:nvSpPr>
        <p:spPr>
          <a:xfrm>
            <a:off x="3597490" y="397655"/>
            <a:ext cx="4997020" cy="92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lvl1pPr algn="ctr">
              <a:defRPr sz="4200" b="1" u="sng">
                <a:solidFill>
                  <a:schemeClr val="accent1"/>
                </a:solidFill>
                <a:latin typeface="Roboto"/>
                <a:ea typeface="Roboto"/>
                <a:cs typeface="Roboto"/>
                <a:sym typeface="Roboto"/>
              </a:defRPr>
            </a:lvl1pPr>
          </a:lstStyle>
          <a:p>
            <a:r>
              <a:t>OTHER ASPECTS</a:t>
            </a:r>
          </a:p>
        </p:txBody>
      </p:sp>
      <p:sp>
        <p:nvSpPr>
          <p:cNvPr id="543" name="Visual Elements"/>
          <p:cNvSpPr txBox="1"/>
          <p:nvPr/>
        </p:nvSpPr>
        <p:spPr>
          <a:xfrm>
            <a:off x="8541274" y="2685168"/>
            <a:ext cx="2949651" cy="6553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lvl1pPr algn="ctr" defTabSz="630936">
              <a:lnSpc>
                <a:spcPct val="80000"/>
              </a:lnSpc>
              <a:defRPr sz="2760" b="1" u="sng">
                <a:latin typeface="Roboto Mono SemiBold"/>
                <a:ea typeface="Roboto Mono SemiBold"/>
                <a:cs typeface="Roboto Mono SemiBold"/>
                <a:sym typeface="Roboto Mono SemiBold"/>
              </a:defRPr>
            </a:lvl1pPr>
          </a:lstStyle>
          <a:p>
            <a:r>
              <a:t>Visual Elements</a:t>
            </a:r>
          </a:p>
        </p:txBody>
      </p:sp>
      <p:sp>
        <p:nvSpPr>
          <p:cNvPr id="544" name="Google Shape;255;p14"/>
          <p:cNvSpPr txBox="1"/>
          <p:nvPr/>
        </p:nvSpPr>
        <p:spPr>
          <a:xfrm>
            <a:off x="8528574" y="3428707"/>
            <a:ext cx="2830057" cy="23975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fontScale="92500"/>
          </a:bodyPr>
          <a:lstStyle/>
          <a:p>
            <a:pPr marL="452627" indent="-364617" defTabSz="905255">
              <a:buClr>
                <a:srgbClr val="FFFFFF"/>
              </a:buClr>
              <a:buSzPts val="1400"/>
              <a:buFont typeface="Helvetica"/>
              <a:buChar char="●"/>
              <a:defRPr sz="1485">
                <a:solidFill>
                  <a:schemeClr val="accent3"/>
                </a:solidFill>
                <a:latin typeface="Roboto Mono"/>
                <a:ea typeface="Roboto Mono"/>
                <a:cs typeface="Roboto Mono"/>
                <a:sym typeface="Roboto Mono"/>
              </a:defRPr>
            </a:pPr>
            <a:r>
              <a:rPr u="sng">
                <a:solidFill>
                  <a:schemeClr val="accent1"/>
                </a:solidFill>
              </a:rPr>
              <a:t>Performance</a:t>
            </a:r>
            <a:r>
              <a:rPr>
                <a:solidFill>
                  <a:schemeClr val="accent1"/>
                </a:solidFill>
              </a:rPr>
              <a:t> </a:t>
            </a:r>
            <a:r>
              <a:t>: Loading Page, Rendering Page, Responsiveness.</a:t>
            </a:r>
            <a:endParaRPr>
              <a:latin typeface="Times New Roman"/>
              <a:ea typeface="Times New Roman"/>
              <a:cs typeface="Times New Roman"/>
              <a:sym typeface="Times New Roman"/>
            </a:endParaRPr>
          </a:p>
          <a:p>
            <a:pPr defTabSz="905255">
              <a:defRPr sz="1485">
                <a:solidFill>
                  <a:schemeClr val="accent3"/>
                </a:solidFill>
                <a:latin typeface="Roboto Mono"/>
                <a:ea typeface="Roboto Mono"/>
                <a:cs typeface="Roboto Mono"/>
                <a:sym typeface="Roboto Mono"/>
              </a:defRPr>
            </a:pPr>
            <a:endParaRPr>
              <a:latin typeface="Times New Roman"/>
              <a:ea typeface="Times New Roman"/>
              <a:cs typeface="Times New Roman"/>
              <a:sym typeface="Times New Roman"/>
            </a:endParaRPr>
          </a:p>
          <a:p>
            <a:pPr marL="452627" indent="-364617" defTabSz="905255">
              <a:buClr>
                <a:srgbClr val="FFFFFF"/>
              </a:buClr>
              <a:buSzPts val="1400"/>
              <a:buFont typeface="Helvetica"/>
              <a:buChar char="●"/>
              <a:defRPr sz="1485">
                <a:solidFill>
                  <a:schemeClr val="accent3"/>
                </a:solidFill>
                <a:latin typeface="Roboto Mono"/>
                <a:ea typeface="Roboto Mono"/>
                <a:cs typeface="Roboto Mono"/>
                <a:sym typeface="Roboto Mono"/>
              </a:defRPr>
            </a:pPr>
            <a:r>
              <a:rPr u="sng">
                <a:solidFill>
                  <a:schemeClr val="accent1"/>
                </a:solidFill>
              </a:rPr>
              <a:t>Layout </a:t>
            </a:r>
            <a:r>
              <a:t>: </a:t>
            </a:r>
            <a:r>
              <a:rPr>
                <a:latin typeface="Times New Roman"/>
                <a:ea typeface="Times New Roman"/>
                <a:cs typeface="Times New Roman"/>
                <a:sym typeface="Times New Roman"/>
              </a:rPr>
              <a:t>Layout simply represents the overall structure of the website that includes graphics, ads, texts, headers, menus, content, etc..</a:t>
            </a:r>
          </a:p>
        </p:txBody>
      </p:sp>
      <p:sp>
        <p:nvSpPr>
          <p:cNvPr id="545" name="Google Shape;255;p14"/>
          <p:cNvSpPr txBox="1"/>
          <p:nvPr/>
        </p:nvSpPr>
        <p:spPr>
          <a:xfrm>
            <a:off x="4523301" y="2584282"/>
            <a:ext cx="3090310" cy="2678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lvl1pPr defTabSz="786384">
              <a:lnSpc>
                <a:spcPct val="115000"/>
              </a:lnSpc>
              <a:defRPr sz="1720">
                <a:solidFill>
                  <a:schemeClr val="accent3"/>
                </a:solidFill>
                <a:latin typeface="Roboto"/>
                <a:ea typeface="Roboto"/>
                <a:cs typeface="Roboto"/>
                <a:sym typeface="Roboto"/>
              </a:defRPr>
            </a:lvl1pPr>
          </a:lstStyle>
          <a:p>
            <a:r>
              <a:t>Apply basic programming principles to the construction of websites. Effectively manage website projects using available resources. Demonstrate communication skills, service management skills, and presentation skills.</a:t>
            </a:r>
          </a:p>
        </p:txBody>
      </p:sp>
      <p:sp>
        <p:nvSpPr>
          <p:cNvPr id="546" name="Outcomes"/>
          <p:cNvSpPr txBox="1"/>
          <p:nvPr/>
        </p:nvSpPr>
        <p:spPr>
          <a:xfrm>
            <a:off x="4628810" y="1999196"/>
            <a:ext cx="2949651" cy="6553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lvl1pPr algn="ctr" defTabSz="630936">
              <a:lnSpc>
                <a:spcPct val="80000"/>
              </a:lnSpc>
              <a:defRPr sz="2760" b="1" u="sng">
                <a:latin typeface="Roboto Mono SemiBold"/>
                <a:ea typeface="Roboto Mono SemiBold"/>
                <a:cs typeface="Roboto Mono SemiBold"/>
                <a:sym typeface="Roboto Mono SemiBold"/>
              </a:defRPr>
            </a:lvl1pPr>
          </a:lstStyle>
          <a:p>
            <a:r>
              <a:t>Outcomes</a:t>
            </a: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Choice xmlns:p14="http://schemas.microsoft.com/office/powerpoint/2010/main" xmlns:a14="http://schemas.microsoft.com/office/drawing/2010/main" xmlns:m="http://schemas.openxmlformats.org/officeDocument/2006/math" xmlns="" Requires="p14">
      <p:transition spd="med" advClick="1" p14:dur="1000">
        <p14:prism dir="d"/>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1" nodeType="afterEffect">
                                  <p:stCondLst>
                                    <p:cond delay="0"/>
                                  </p:stCondLst>
                                  <p:iterate>
                                    <p:tmAbs val="0"/>
                                  </p:iterate>
                                  <p:childTnLst>
                                    <p:set>
                                      <p:cBhvr>
                                        <p:cTn id="6" fill="hold"/>
                                        <p:tgtEl>
                                          <p:spTgt spid="542"/>
                                        </p:tgtEl>
                                        <p:attrNameLst>
                                          <p:attrName>style.visibility</p:attrName>
                                        </p:attrNameLst>
                                      </p:cBhvr>
                                      <p:to>
                                        <p:strVal val="visible"/>
                                      </p:to>
                                    </p:set>
                                    <p:anim calcmode="lin" valueType="num">
                                      <p:cBhvr>
                                        <p:cTn id="7" dur="1000" fill="hold"/>
                                        <p:tgtEl>
                                          <p:spTgt spid="542"/>
                                        </p:tgtEl>
                                        <p:attrNameLst>
                                          <p:attrName>ppt_w</p:attrName>
                                        </p:attrNameLst>
                                      </p:cBhvr>
                                      <p:tavLst>
                                        <p:tav tm="0">
                                          <p:val>
                                            <p:strVal val="4*#ppt_w"/>
                                          </p:val>
                                        </p:tav>
                                        <p:tav tm="100000">
                                          <p:val>
                                            <p:strVal val="#ppt_w"/>
                                          </p:val>
                                        </p:tav>
                                      </p:tavLst>
                                    </p:anim>
                                    <p:anim calcmode="lin" valueType="num">
                                      <p:cBhvr>
                                        <p:cTn id="8" dur="1000" fill="hold"/>
                                        <p:tgtEl>
                                          <p:spTgt spid="542"/>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22" presetClass="entr" presetSubtype="8" fill="hold" grpId="2" nodeType="afterEffect">
                                  <p:stCondLst>
                                    <p:cond delay="0"/>
                                  </p:stCondLst>
                                  <p:iterate>
                                    <p:tmAbs val="0"/>
                                  </p:iterate>
                                  <p:childTnLst>
                                    <p:set>
                                      <p:cBhvr>
                                        <p:cTn id="11" fill="hold"/>
                                        <p:tgtEl>
                                          <p:spTgt spid="540"/>
                                        </p:tgtEl>
                                        <p:attrNameLst>
                                          <p:attrName>style.visibility</p:attrName>
                                        </p:attrNameLst>
                                      </p:cBhvr>
                                      <p:to>
                                        <p:strVal val="visible"/>
                                      </p:to>
                                    </p:set>
                                    <p:animEffect transition="in" filter="wipe(left)">
                                      <p:cBhvr>
                                        <p:cTn id="12" dur="1000"/>
                                        <p:tgtEl>
                                          <p:spTgt spid="540"/>
                                        </p:tgtEl>
                                      </p:cBhvr>
                                    </p:animEffect>
                                  </p:childTnLst>
                                </p:cTn>
                              </p:par>
                            </p:childTnLst>
                          </p:cTn>
                        </p:par>
                        <p:par>
                          <p:cTn id="13" fill="hold">
                            <p:stCondLst>
                              <p:cond delay="2000"/>
                            </p:stCondLst>
                            <p:childTnLst>
                              <p:par>
                                <p:cTn id="14" presetID="23" presetClass="entr" presetSubtype="16" fill="hold" grpId="3" nodeType="afterEffect">
                                  <p:stCondLst>
                                    <p:cond delay="0"/>
                                  </p:stCondLst>
                                  <p:iterate>
                                    <p:tmAbs val="0"/>
                                  </p:iterate>
                                  <p:childTnLst>
                                    <p:set>
                                      <p:cBhvr>
                                        <p:cTn id="15" fill="hold"/>
                                        <p:tgtEl>
                                          <p:spTgt spid="541"/>
                                        </p:tgtEl>
                                        <p:attrNameLst>
                                          <p:attrName>style.visibility</p:attrName>
                                        </p:attrNameLst>
                                      </p:cBhvr>
                                      <p:to>
                                        <p:strVal val="visible"/>
                                      </p:to>
                                    </p:set>
                                    <p:anim calcmode="lin" valueType="num">
                                      <p:cBhvr>
                                        <p:cTn id="16" dur="3000" fill="hold"/>
                                        <p:tgtEl>
                                          <p:spTgt spid="541"/>
                                        </p:tgtEl>
                                        <p:attrNameLst>
                                          <p:attrName>ppt_w</p:attrName>
                                        </p:attrNameLst>
                                      </p:cBhvr>
                                      <p:tavLst>
                                        <p:tav tm="0">
                                          <p:val>
                                            <p:fltVal val="0"/>
                                          </p:val>
                                        </p:tav>
                                        <p:tav tm="100000">
                                          <p:val>
                                            <p:strVal val="#ppt_w"/>
                                          </p:val>
                                        </p:tav>
                                      </p:tavLst>
                                    </p:anim>
                                    <p:anim calcmode="lin" valueType="num">
                                      <p:cBhvr>
                                        <p:cTn id="17" dur="3000" fill="hold"/>
                                        <p:tgtEl>
                                          <p:spTgt spid="541"/>
                                        </p:tgtEl>
                                        <p:attrNameLst>
                                          <p:attrName>ppt_h</p:attrName>
                                        </p:attrNameLst>
                                      </p:cBhvr>
                                      <p:tavLst>
                                        <p:tav tm="0">
                                          <p:val>
                                            <p:fltVal val="0"/>
                                          </p:val>
                                        </p:tav>
                                        <p:tav tm="100000">
                                          <p:val>
                                            <p:strVal val="#ppt_h"/>
                                          </p:val>
                                        </p:tav>
                                      </p:tavLst>
                                    </p:anim>
                                  </p:childTnLst>
                                </p:cTn>
                              </p:par>
                            </p:childTnLst>
                          </p:cTn>
                        </p:par>
                        <p:par>
                          <p:cTn id="18" fill="hold">
                            <p:stCondLst>
                              <p:cond delay="5000"/>
                            </p:stCondLst>
                            <p:childTnLst>
                              <p:par>
                                <p:cTn id="19" presetID="22" presetClass="entr" presetSubtype="8" fill="hold" grpId="4" nodeType="afterEffect">
                                  <p:stCondLst>
                                    <p:cond delay="0"/>
                                  </p:stCondLst>
                                  <p:iterate>
                                    <p:tmAbs val="0"/>
                                  </p:iterate>
                                  <p:childTnLst>
                                    <p:set>
                                      <p:cBhvr>
                                        <p:cTn id="20" fill="hold"/>
                                        <p:tgtEl>
                                          <p:spTgt spid="546"/>
                                        </p:tgtEl>
                                        <p:attrNameLst>
                                          <p:attrName>style.visibility</p:attrName>
                                        </p:attrNameLst>
                                      </p:cBhvr>
                                      <p:to>
                                        <p:strVal val="visible"/>
                                      </p:to>
                                    </p:set>
                                    <p:animEffect transition="in" filter="wipe(left)">
                                      <p:cBhvr>
                                        <p:cTn id="21" dur="1000"/>
                                        <p:tgtEl>
                                          <p:spTgt spid="546"/>
                                        </p:tgtEl>
                                      </p:cBhvr>
                                    </p:animEffect>
                                  </p:childTnLst>
                                </p:cTn>
                              </p:par>
                            </p:childTnLst>
                          </p:cTn>
                        </p:par>
                        <p:par>
                          <p:cTn id="22" fill="hold">
                            <p:stCondLst>
                              <p:cond delay="6000"/>
                            </p:stCondLst>
                            <p:childTnLst>
                              <p:par>
                                <p:cTn id="23" presetID="23" presetClass="entr" presetSubtype="16" fill="hold" grpId="5" nodeType="afterEffect">
                                  <p:stCondLst>
                                    <p:cond delay="0"/>
                                  </p:stCondLst>
                                  <p:iterate>
                                    <p:tmAbs val="0"/>
                                  </p:iterate>
                                  <p:childTnLst>
                                    <p:set>
                                      <p:cBhvr>
                                        <p:cTn id="24" fill="hold"/>
                                        <p:tgtEl>
                                          <p:spTgt spid="545"/>
                                        </p:tgtEl>
                                        <p:attrNameLst>
                                          <p:attrName>style.visibility</p:attrName>
                                        </p:attrNameLst>
                                      </p:cBhvr>
                                      <p:to>
                                        <p:strVal val="visible"/>
                                      </p:to>
                                    </p:set>
                                    <p:anim calcmode="lin" valueType="num">
                                      <p:cBhvr>
                                        <p:cTn id="25" dur="3000" fill="hold"/>
                                        <p:tgtEl>
                                          <p:spTgt spid="545"/>
                                        </p:tgtEl>
                                        <p:attrNameLst>
                                          <p:attrName>ppt_w</p:attrName>
                                        </p:attrNameLst>
                                      </p:cBhvr>
                                      <p:tavLst>
                                        <p:tav tm="0">
                                          <p:val>
                                            <p:fltVal val="0"/>
                                          </p:val>
                                        </p:tav>
                                        <p:tav tm="100000">
                                          <p:val>
                                            <p:strVal val="#ppt_w"/>
                                          </p:val>
                                        </p:tav>
                                      </p:tavLst>
                                    </p:anim>
                                    <p:anim calcmode="lin" valueType="num">
                                      <p:cBhvr>
                                        <p:cTn id="26" dur="3000" fill="hold"/>
                                        <p:tgtEl>
                                          <p:spTgt spid="545"/>
                                        </p:tgtEl>
                                        <p:attrNameLst>
                                          <p:attrName>ppt_h</p:attrName>
                                        </p:attrNameLst>
                                      </p:cBhvr>
                                      <p:tavLst>
                                        <p:tav tm="0">
                                          <p:val>
                                            <p:fltVal val="0"/>
                                          </p:val>
                                        </p:tav>
                                        <p:tav tm="100000">
                                          <p:val>
                                            <p:strVal val="#ppt_h"/>
                                          </p:val>
                                        </p:tav>
                                      </p:tavLst>
                                    </p:anim>
                                  </p:childTnLst>
                                </p:cTn>
                              </p:par>
                            </p:childTnLst>
                          </p:cTn>
                        </p:par>
                        <p:par>
                          <p:cTn id="27" fill="hold">
                            <p:stCondLst>
                              <p:cond delay="9000"/>
                            </p:stCondLst>
                            <p:childTnLst>
                              <p:par>
                                <p:cTn id="28" presetID="22" presetClass="entr" presetSubtype="8" fill="hold" grpId="6" nodeType="afterEffect">
                                  <p:stCondLst>
                                    <p:cond delay="0"/>
                                  </p:stCondLst>
                                  <p:iterate>
                                    <p:tmAbs val="0"/>
                                  </p:iterate>
                                  <p:childTnLst>
                                    <p:set>
                                      <p:cBhvr>
                                        <p:cTn id="29" fill="hold"/>
                                        <p:tgtEl>
                                          <p:spTgt spid="543"/>
                                        </p:tgtEl>
                                        <p:attrNameLst>
                                          <p:attrName>style.visibility</p:attrName>
                                        </p:attrNameLst>
                                      </p:cBhvr>
                                      <p:to>
                                        <p:strVal val="visible"/>
                                      </p:to>
                                    </p:set>
                                    <p:animEffect transition="in" filter="wipe(left)">
                                      <p:cBhvr>
                                        <p:cTn id="30" dur="1000"/>
                                        <p:tgtEl>
                                          <p:spTgt spid="543"/>
                                        </p:tgtEl>
                                      </p:cBhvr>
                                    </p:animEffect>
                                  </p:childTnLst>
                                </p:cTn>
                              </p:par>
                            </p:childTnLst>
                          </p:cTn>
                        </p:par>
                        <p:par>
                          <p:cTn id="31" fill="hold">
                            <p:stCondLst>
                              <p:cond delay="10000"/>
                            </p:stCondLst>
                            <p:childTnLst>
                              <p:par>
                                <p:cTn id="32" presetID="23" presetClass="entr" presetSubtype="16" fill="hold" grpId="7" nodeType="afterEffect">
                                  <p:stCondLst>
                                    <p:cond delay="0"/>
                                  </p:stCondLst>
                                  <p:iterate>
                                    <p:tmAbs val="0"/>
                                  </p:iterate>
                                  <p:childTnLst>
                                    <p:set>
                                      <p:cBhvr>
                                        <p:cTn id="33" fill="hold"/>
                                        <p:tgtEl>
                                          <p:spTgt spid="544"/>
                                        </p:tgtEl>
                                        <p:attrNameLst>
                                          <p:attrName>style.visibility</p:attrName>
                                        </p:attrNameLst>
                                      </p:cBhvr>
                                      <p:to>
                                        <p:strVal val="visible"/>
                                      </p:to>
                                    </p:set>
                                    <p:anim calcmode="lin" valueType="num">
                                      <p:cBhvr>
                                        <p:cTn id="34" dur="3000" fill="hold"/>
                                        <p:tgtEl>
                                          <p:spTgt spid="544"/>
                                        </p:tgtEl>
                                        <p:attrNameLst>
                                          <p:attrName>ppt_w</p:attrName>
                                        </p:attrNameLst>
                                      </p:cBhvr>
                                      <p:tavLst>
                                        <p:tav tm="0">
                                          <p:val>
                                            <p:fltVal val="0"/>
                                          </p:val>
                                        </p:tav>
                                        <p:tav tm="100000">
                                          <p:val>
                                            <p:strVal val="#ppt_w"/>
                                          </p:val>
                                        </p:tav>
                                      </p:tavLst>
                                    </p:anim>
                                    <p:anim calcmode="lin" valueType="num">
                                      <p:cBhvr>
                                        <p:cTn id="35" dur="3000" fill="hold"/>
                                        <p:tgtEl>
                                          <p:spTgt spid="5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 grpId="2" animBg="1" advAuto="0"/>
      <p:bldP spid="541" grpId="3" animBg="1" advAuto="0"/>
      <p:bldP spid="542" grpId="1" animBg="1" advAuto="0"/>
      <p:bldP spid="543" grpId="6" animBg="1" advAuto="0"/>
      <p:bldP spid="544" grpId="7" animBg="1" advAuto="0"/>
      <p:bldP spid="545" grpId="5" animBg="1" advAuto="0"/>
      <p:bldP spid="546"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NOW LET’S SEE SOME OF THE TASKS THAT I DID DURING INTERNSHIP :"/>
          <p:cNvSpPr txBox="1">
            <a:spLocks noGrp="1"/>
          </p:cNvSpPr>
          <p:nvPr>
            <p:ph type="title"/>
          </p:nvPr>
        </p:nvSpPr>
        <p:spPr>
          <a:xfrm>
            <a:off x="1261913" y="1170561"/>
            <a:ext cx="8365995" cy="4041479"/>
          </a:xfrm>
          <a:prstGeom prst="rect">
            <a:avLst/>
          </a:prstGeom>
        </p:spPr>
        <p:txBody>
          <a:bodyPr anchor="ctr"/>
          <a:lstStyle/>
          <a:p>
            <a:pPr>
              <a:defRPr sz="5100">
                <a:solidFill>
                  <a:schemeClr val="accent1"/>
                </a:solidFill>
              </a:defRPr>
            </a:pPr>
            <a:r>
              <a:t>NOW LET’S SEE SOME OF THE </a:t>
            </a:r>
            <a:r>
              <a:rPr>
                <a:solidFill>
                  <a:schemeClr val="accent3"/>
                </a:solidFill>
              </a:rPr>
              <a:t>TASKS</a:t>
            </a:r>
            <a:r>
              <a:t> THAT I DID DURING </a:t>
            </a:r>
            <a:r>
              <a:rPr>
                <a:solidFill>
                  <a:schemeClr val="accent3"/>
                </a:solidFill>
              </a:rPr>
              <a:t>INTERNSHIP</a:t>
            </a:r>
            <a:r>
              <a:t> :</a:t>
            </a: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type="lt">
                                    <p:tmAbs val="100"/>
                                  </p:iterate>
                                  <p:childTnLst>
                                    <p:set>
                                      <p:cBhvr>
                                        <p:cTn id="6" fill="hold"/>
                                        <p:tgtEl>
                                          <p:spTgt spid="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 grpId="1"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1st WEEK TASKS ( 18th JAN to 20th JAN )"/>
          <p:cNvSpPr txBox="1">
            <a:spLocks noGrp="1"/>
          </p:cNvSpPr>
          <p:nvPr>
            <p:ph type="title"/>
          </p:nvPr>
        </p:nvSpPr>
        <p:spPr>
          <a:xfrm>
            <a:off x="415650" y="383005"/>
            <a:ext cx="11360701" cy="1230600"/>
          </a:xfrm>
          <a:prstGeom prst="rect">
            <a:avLst/>
          </a:prstGeom>
        </p:spPr>
        <p:txBody>
          <a:bodyPr/>
          <a:lstStyle/>
          <a:p>
            <a:pPr defTabSz="795527">
              <a:defRPr sz="4350"/>
            </a:pPr>
            <a:r>
              <a:rPr dirty="0">
                <a:solidFill>
                  <a:schemeClr val="accent3"/>
                </a:solidFill>
              </a:rPr>
              <a:t>1st</a:t>
            </a:r>
            <a:r>
              <a:rPr dirty="0"/>
              <a:t> WEEK </a:t>
            </a:r>
            <a:r>
              <a:rPr dirty="0">
                <a:solidFill>
                  <a:schemeClr val="accent3"/>
                </a:solidFill>
              </a:rPr>
              <a:t>TASKS </a:t>
            </a:r>
            <a:r>
              <a:rPr dirty="0">
                <a:solidFill>
                  <a:schemeClr val="accent1"/>
                </a:solidFill>
              </a:rPr>
              <a:t>( </a:t>
            </a:r>
            <a:r>
              <a:rPr u="sng" dirty="0"/>
              <a:t>18th JAN</a:t>
            </a:r>
            <a:r>
              <a:rPr dirty="0">
                <a:solidFill>
                  <a:schemeClr val="accent1"/>
                </a:solidFill>
              </a:rPr>
              <a:t> to </a:t>
            </a:r>
            <a:r>
              <a:rPr u="sng" dirty="0"/>
              <a:t>20th JAN</a:t>
            </a:r>
            <a:r>
              <a:rPr dirty="0">
                <a:solidFill>
                  <a:schemeClr val="accent1"/>
                </a:solidFill>
              </a:rPr>
              <a:t> )</a:t>
            </a:r>
            <a:r>
              <a:rPr dirty="0"/>
              <a:t> </a:t>
            </a:r>
          </a:p>
        </p:txBody>
      </p:sp>
      <p:sp>
        <p:nvSpPr>
          <p:cNvPr id="553" name="Google Shape;255;p14"/>
          <p:cNvSpPr txBox="1"/>
          <p:nvPr/>
        </p:nvSpPr>
        <p:spPr>
          <a:xfrm>
            <a:off x="4329344" y="1743630"/>
            <a:ext cx="4543591" cy="498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ctr">
            <a:normAutofit/>
          </a:bodyPr>
          <a:lstStyle/>
          <a:p>
            <a:pPr defTabSz="630936">
              <a:lnSpc>
                <a:spcPct val="115000"/>
              </a:lnSpc>
              <a:defRPr sz="2139">
                <a:solidFill>
                  <a:schemeClr val="accent3"/>
                </a:solidFill>
                <a:latin typeface="Roboto"/>
                <a:ea typeface="Roboto"/>
                <a:cs typeface="Roboto"/>
                <a:sym typeface="Roboto"/>
              </a:defRPr>
            </a:pPr>
            <a:r>
              <a:rPr u="sng" dirty="0">
                <a:solidFill>
                  <a:schemeClr val="accent1"/>
                </a:solidFill>
              </a:rPr>
              <a:t>18th January 2024</a:t>
            </a:r>
            <a:r>
              <a:rPr dirty="0">
                <a:solidFill>
                  <a:schemeClr val="accent1"/>
                </a:solidFill>
              </a:rPr>
              <a:t> </a:t>
            </a:r>
            <a:r>
              <a:rPr dirty="0">
                <a:solidFill>
                  <a:srgbClr val="FFFFFF"/>
                </a:solidFill>
              </a:rPr>
              <a:t>: First day of the company, so just an introduction to the company with goodies and also connecting with some new people.</a:t>
            </a:r>
          </a:p>
          <a:p>
            <a:pPr defTabSz="630936">
              <a:lnSpc>
                <a:spcPct val="115000"/>
              </a:lnSpc>
              <a:defRPr sz="2139">
                <a:solidFill>
                  <a:schemeClr val="accent3"/>
                </a:solidFill>
                <a:latin typeface="Roboto"/>
                <a:ea typeface="Roboto"/>
                <a:cs typeface="Roboto"/>
                <a:sym typeface="Roboto"/>
              </a:defRPr>
            </a:pPr>
            <a:endParaRPr dirty="0">
              <a:solidFill>
                <a:srgbClr val="FFFFFF"/>
              </a:solidFill>
            </a:endParaRPr>
          </a:p>
          <a:p>
            <a:pPr defTabSz="630936">
              <a:lnSpc>
                <a:spcPct val="115000"/>
              </a:lnSpc>
              <a:defRPr sz="2139">
                <a:solidFill>
                  <a:schemeClr val="accent3"/>
                </a:solidFill>
                <a:latin typeface="Roboto"/>
                <a:ea typeface="Roboto"/>
                <a:cs typeface="Roboto"/>
                <a:sym typeface="Roboto"/>
              </a:defRPr>
            </a:pPr>
            <a:r>
              <a:rPr u="sng" dirty="0">
                <a:solidFill>
                  <a:schemeClr val="accent1"/>
                </a:solidFill>
              </a:rPr>
              <a:t>19th January 2024</a:t>
            </a:r>
            <a:r>
              <a:rPr dirty="0">
                <a:solidFill>
                  <a:schemeClr val="accent1"/>
                </a:solidFill>
              </a:rPr>
              <a:t> </a:t>
            </a:r>
            <a:r>
              <a:rPr dirty="0">
                <a:solidFill>
                  <a:srgbClr val="FFFFFF"/>
                </a:solidFill>
              </a:rPr>
              <a:t>: Second day of the company, so just a basic task based on HTML CSS, as you can see on both left and right: the login form and signup form.</a:t>
            </a:r>
          </a:p>
          <a:p>
            <a:pPr defTabSz="315468">
              <a:spcBef>
                <a:spcPts val="800"/>
              </a:spcBef>
              <a:defRPr sz="2139">
                <a:solidFill>
                  <a:srgbClr val="000000"/>
                </a:solidFill>
                <a:latin typeface="Times Roman"/>
                <a:ea typeface="Times Roman"/>
                <a:cs typeface="Times Roman"/>
                <a:sym typeface="Times Roman"/>
              </a:defRPr>
            </a:pPr>
            <a:r>
              <a:rPr dirty="0"/>
              <a:t> </a:t>
            </a:r>
          </a:p>
        </p:txBody>
      </p:sp>
      <p:pic>
        <p:nvPicPr>
          <p:cNvPr id="3" name="Picture 2">
            <a:extLst>
              <a:ext uri="{FF2B5EF4-FFF2-40B4-BE49-F238E27FC236}">
                <a16:creationId xmlns:a16="http://schemas.microsoft.com/office/drawing/2014/main" id="{8ABA8E53-3E0C-9AD3-8896-5159181EF9BD}"/>
              </a:ext>
            </a:extLst>
          </p:cNvPr>
          <p:cNvPicPr>
            <a:picLocks noChangeAspect="1"/>
          </p:cNvPicPr>
          <p:nvPr/>
        </p:nvPicPr>
        <p:blipFill>
          <a:blip r:embed="rId2"/>
          <a:stretch>
            <a:fillRect/>
          </a:stretch>
        </p:blipFill>
        <p:spPr>
          <a:xfrm>
            <a:off x="9055883" y="1445408"/>
            <a:ext cx="2865184" cy="5156118"/>
          </a:xfrm>
          <a:prstGeom prst="rect">
            <a:avLst/>
          </a:prstGeom>
        </p:spPr>
      </p:pic>
      <p:pic>
        <p:nvPicPr>
          <p:cNvPr id="5" name="Picture 4">
            <a:extLst>
              <a:ext uri="{FF2B5EF4-FFF2-40B4-BE49-F238E27FC236}">
                <a16:creationId xmlns:a16="http://schemas.microsoft.com/office/drawing/2014/main" id="{501AA66F-748F-F1DA-3AE0-0A7530F04A61}"/>
              </a:ext>
            </a:extLst>
          </p:cNvPr>
          <p:cNvPicPr>
            <a:picLocks noChangeAspect="1"/>
          </p:cNvPicPr>
          <p:nvPr/>
        </p:nvPicPr>
        <p:blipFill>
          <a:blip r:embed="rId3"/>
          <a:stretch>
            <a:fillRect/>
          </a:stretch>
        </p:blipFill>
        <p:spPr>
          <a:xfrm>
            <a:off x="501766" y="1445408"/>
            <a:ext cx="3567290" cy="51561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flip dir="r"/>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type="lt">
                                    <p:tmAbs val="100"/>
                                  </p:iterate>
                                  <p:childTnLst>
                                    <p:set>
                                      <p:cBhvr>
                                        <p:cTn id="6" fill="hold"/>
                                        <p:tgtEl>
                                          <p:spTgt spid="550"/>
                                        </p:tgtEl>
                                        <p:attrNameLst>
                                          <p:attrName>style.visibility</p:attrName>
                                        </p:attrNameLst>
                                      </p:cBhvr>
                                      <p:to>
                                        <p:strVal val="visible"/>
                                      </p:to>
                                    </p:set>
                                  </p:childTnLst>
                                </p:cTn>
                              </p:par>
                            </p:childTnLst>
                          </p:cTn>
                        </p:par>
                        <p:par>
                          <p:cTn id="7" fill="hold">
                            <p:stCondLst>
                              <p:cond delay="2900"/>
                            </p:stCondLst>
                            <p:childTnLst>
                              <p:par>
                                <p:cTn id="8" presetID="23" presetClass="entr" presetSubtype="16" fill="hold" grpId="4" nodeType="afterEffect">
                                  <p:stCondLst>
                                    <p:cond delay="0"/>
                                  </p:stCondLst>
                                  <p:iterate>
                                    <p:tmAbs val="0"/>
                                  </p:iterate>
                                  <p:childTnLst>
                                    <p:set>
                                      <p:cBhvr>
                                        <p:cTn id="9" fill="hold"/>
                                        <p:tgtEl>
                                          <p:spTgt spid="553"/>
                                        </p:tgtEl>
                                        <p:attrNameLst>
                                          <p:attrName>style.visibility</p:attrName>
                                        </p:attrNameLst>
                                      </p:cBhvr>
                                      <p:to>
                                        <p:strVal val="visible"/>
                                      </p:to>
                                    </p:set>
                                    <p:anim calcmode="lin" valueType="num">
                                      <p:cBhvr>
                                        <p:cTn id="10" dur="3000" fill="hold"/>
                                        <p:tgtEl>
                                          <p:spTgt spid="553"/>
                                        </p:tgtEl>
                                        <p:attrNameLst>
                                          <p:attrName>ppt_w</p:attrName>
                                        </p:attrNameLst>
                                      </p:cBhvr>
                                      <p:tavLst>
                                        <p:tav tm="0">
                                          <p:val>
                                            <p:fltVal val="0"/>
                                          </p:val>
                                        </p:tav>
                                        <p:tav tm="100000">
                                          <p:val>
                                            <p:strVal val="#ppt_w"/>
                                          </p:val>
                                        </p:tav>
                                      </p:tavLst>
                                    </p:anim>
                                    <p:anim calcmode="lin" valueType="num">
                                      <p:cBhvr>
                                        <p:cTn id="11" dur="3000" fill="hold"/>
                                        <p:tgtEl>
                                          <p:spTgt spid="553"/>
                                        </p:tgtEl>
                                        <p:attrNameLst>
                                          <p:attrName>ppt_h</p:attrName>
                                        </p:attrNameLst>
                                      </p:cBhvr>
                                      <p:tavLst>
                                        <p:tav tm="0">
                                          <p:val>
                                            <p:fltVal val="0"/>
                                          </p:val>
                                        </p:tav>
                                        <p:tav tm="100000">
                                          <p:val>
                                            <p:strVal val="#ppt_h"/>
                                          </p:val>
                                        </p:tav>
                                      </p:tavLst>
                                    </p:anim>
                                  </p:childTnLst>
                                </p:cTn>
                              </p:par>
                            </p:childTnLst>
                          </p:cTn>
                        </p:par>
                        <p:par>
                          <p:cTn id="12" fill="hold">
                            <p:stCondLst>
                              <p:cond delay="5900"/>
                            </p:stCondLst>
                            <p:childTnLst>
                              <p:par>
                                <p:cTn id="13" presetID="42"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 grpId="1" animBg="1" advAuto="0"/>
      <p:bldP spid="553" grpId="4"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20th Jan Task"/>
          <p:cNvSpPr txBox="1">
            <a:spLocks noGrp="1"/>
          </p:cNvSpPr>
          <p:nvPr>
            <p:ph type="title"/>
          </p:nvPr>
        </p:nvSpPr>
        <p:spPr>
          <a:xfrm>
            <a:off x="2137797" y="1250115"/>
            <a:ext cx="4928456" cy="791441"/>
          </a:xfrm>
          <a:prstGeom prst="rect">
            <a:avLst/>
          </a:prstGeom>
        </p:spPr>
        <p:txBody>
          <a:bodyPr anchor="ctr">
            <a:normAutofit fontScale="90000"/>
          </a:bodyPr>
          <a:lstStyle>
            <a:lvl1pPr algn="ctr" defTabSz="557784">
              <a:defRPr sz="3660" u="sng">
                <a:solidFill>
                  <a:schemeClr val="accent2"/>
                </a:solidFill>
              </a:defRPr>
            </a:lvl1pPr>
          </a:lstStyle>
          <a:p>
            <a:r>
              <a:t>20th Jan Task</a:t>
            </a:r>
          </a:p>
        </p:txBody>
      </p:sp>
      <p:sp>
        <p:nvSpPr>
          <p:cNvPr id="556" name="On this day, as shown on the left side, a simple login form template is given, and on that basis, we have to create the login form that looks like that template."/>
          <p:cNvSpPr txBox="1">
            <a:spLocks noGrp="1"/>
          </p:cNvSpPr>
          <p:nvPr>
            <p:ph type="body" sz="quarter" idx="1"/>
          </p:nvPr>
        </p:nvSpPr>
        <p:spPr>
          <a:xfrm>
            <a:off x="7268161" y="2661319"/>
            <a:ext cx="3550026" cy="2255921"/>
          </a:xfrm>
          <a:prstGeom prst="rect">
            <a:avLst/>
          </a:prstGeom>
        </p:spPr>
        <p:txBody>
          <a:bodyPr anchor="ctr"/>
          <a:lstStyle>
            <a:lvl1pPr marL="0" indent="0" defTabSz="416052">
              <a:lnSpc>
                <a:spcPct val="100000"/>
              </a:lnSpc>
              <a:buClrTx/>
              <a:buSzTx/>
              <a:buFontTx/>
              <a:buNone/>
              <a:defRPr sz="2184">
                <a:latin typeface="Times Roman"/>
                <a:ea typeface="Times Roman"/>
                <a:cs typeface="Times Roman"/>
                <a:sym typeface="Times Roman"/>
              </a:defRPr>
            </a:lvl1pPr>
          </a:lstStyle>
          <a:p>
            <a:r>
              <a:t>On this day, as shown on the left side, a simple login form template is given, and on that basis, we have to create the login form that looks like that template.</a:t>
            </a:r>
          </a:p>
        </p:txBody>
      </p:sp>
      <p:pic>
        <p:nvPicPr>
          <p:cNvPr id="557" name="Screenshot 2024-03-09 at 12.56.27 AM.png" descr="Screenshot 2024-03-09 at 12.56.27 AM.png"/>
          <p:cNvPicPr>
            <a:picLocks noChangeAspect="1"/>
          </p:cNvPicPr>
          <p:nvPr/>
        </p:nvPicPr>
        <p:blipFill>
          <a:blip r:embed="rId2"/>
          <a:stretch>
            <a:fillRect/>
          </a:stretch>
        </p:blipFill>
        <p:spPr>
          <a:xfrm>
            <a:off x="1408231" y="2168932"/>
            <a:ext cx="5424624" cy="302168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8" fill="hold" grpId="1" nodeType="afterEffect">
                                  <p:stCondLst>
                                    <p:cond delay="0"/>
                                  </p:stCondLst>
                                  <p:iterate>
                                    <p:tmAbs val="0"/>
                                  </p:iterate>
                                  <p:childTnLst>
                                    <p:set>
                                      <p:cBhvr>
                                        <p:cTn id="6" fill="hold"/>
                                        <p:tgtEl>
                                          <p:spTgt spid="555"/>
                                        </p:tgtEl>
                                        <p:attrNameLst>
                                          <p:attrName>style.visibility</p:attrName>
                                        </p:attrNameLst>
                                      </p:cBhvr>
                                      <p:to>
                                        <p:strVal val="visible"/>
                                      </p:to>
                                    </p:set>
                                    <p:anim calcmode="lin" valueType="num">
                                      <p:cBhvr>
                                        <p:cTn id="7" dur="1000" fill="hold"/>
                                        <p:tgtEl>
                                          <p:spTgt spid="555"/>
                                        </p:tgtEl>
                                        <p:attrNameLst>
                                          <p:attrName>ppt_w</p:attrName>
                                        </p:attrNameLst>
                                      </p:cBhvr>
                                      <p:tavLst>
                                        <p:tav tm="0">
                                          <p:val>
                                            <p:fltVal val="0"/>
                                          </p:val>
                                        </p:tav>
                                        <p:tav tm="100000">
                                          <p:val>
                                            <p:strVal val="#ppt_w"/>
                                          </p:val>
                                        </p:tav>
                                      </p:tavLst>
                                    </p:anim>
                                    <p:anim calcmode="lin" valueType="num">
                                      <p:cBhvr>
                                        <p:cTn id="8" dur="1000" fill="hold"/>
                                        <p:tgtEl>
                                          <p:spTgt spid="555"/>
                                        </p:tgtEl>
                                        <p:attrNameLst>
                                          <p:attrName>ppt_h</p:attrName>
                                        </p:attrNameLst>
                                      </p:cBhvr>
                                      <p:tavLst>
                                        <p:tav tm="0">
                                          <p:val>
                                            <p:fltVal val="0"/>
                                          </p:val>
                                        </p:tav>
                                        <p:tav tm="100000">
                                          <p:val>
                                            <p:strVal val="#ppt_h"/>
                                          </p:val>
                                        </p:tav>
                                      </p:tavLst>
                                    </p:anim>
                                    <p:anim calcmode="lin" valueType="num">
                                      <p:cBhvr>
                                        <p:cTn id="9" dur="1000" fill="hold"/>
                                        <p:tgtEl>
                                          <p:spTgt spid="55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55"/>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8" fill="hold" grpId="2" nodeType="afterEffect">
                                  <p:stCondLst>
                                    <p:cond delay="0"/>
                                  </p:stCondLst>
                                  <p:iterate>
                                    <p:tmAbs val="0"/>
                                  </p:iterate>
                                  <p:childTnLst>
                                    <p:set>
                                      <p:cBhvr>
                                        <p:cTn id="13" fill="hold"/>
                                        <p:tgtEl>
                                          <p:spTgt spid="556"/>
                                        </p:tgtEl>
                                        <p:attrNameLst>
                                          <p:attrName>style.visibility</p:attrName>
                                        </p:attrNameLst>
                                      </p:cBhvr>
                                      <p:to>
                                        <p:strVal val="visible"/>
                                      </p:to>
                                    </p:set>
                                    <p:anim calcmode="lin" valueType="num">
                                      <p:cBhvr>
                                        <p:cTn id="14" dur="1000" fill="hold"/>
                                        <p:tgtEl>
                                          <p:spTgt spid="556"/>
                                        </p:tgtEl>
                                        <p:attrNameLst>
                                          <p:attrName>ppt_w</p:attrName>
                                        </p:attrNameLst>
                                      </p:cBhvr>
                                      <p:tavLst>
                                        <p:tav tm="0">
                                          <p:val>
                                            <p:fltVal val="0"/>
                                          </p:val>
                                        </p:tav>
                                        <p:tav tm="100000">
                                          <p:val>
                                            <p:strVal val="#ppt_w"/>
                                          </p:val>
                                        </p:tav>
                                      </p:tavLst>
                                    </p:anim>
                                    <p:anim calcmode="lin" valueType="num">
                                      <p:cBhvr>
                                        <p:cTn id="15" dur="1000" fill="hold"/>
                                        <p:tgtEl>
                                          <p:spTgt spid="556"/>
                                        </p:tgtEl>
                                        <p:attrNameLst>
                                          <p:attrName>ppt_h</p:attrName>
                                        </p:attrNameLst>
                                      </p:cBhvr>
                                      <p:tavLst>
                                        <p:tav tm="0">
                                          <p:val>
                                            <p:fltVal val="0"/>
                                          </p:val>
                                        </p:tav>
                                        <p:tav tm="100000">
                                          <p:val>
                                            <p:strVal val="#ppt_h"/>
                                          </p:val>
                                        </p:tav>
                                      </p:tavLst>
                                    </p:anim>
                                    <p:anim calcmode="lin" valueType="num">
                                      <p:cBhvr>
                                        <p:cTn id="16" dur="1000" fill="hold"/>
                                        <p:tgtEl>
                                          <p:spTgt spid="556"/>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556"/>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8" fill="hold" grpId="3" nodeType="afterEffect">
                                  <p:stCondLst>
                                    <p:cond delay="0"/>
                                  </p:stCondLst>
                                  <p:iterate>
                                    <p:tmAbs val="0"/>
                                  </p:iterate>
                                  <p:childTnLst>
                                    <p:set>
                                      <p:cBhvr>
                                        <p:cTn id="20" fill="hold"/>
                                        <p:tgtEl>
                                          <p:spTgt spid="557"/>
                                        </p:tgtEl>
                                        <p:attrNameLst>
                                          <p:attrName>style.visibility</p:attrName>
                                        </p:attrNameLst>
                                      </p:cBhvr>
                                      <p:to>
                                        <p:strVal val="visible"/>
                                      </p:to>
                                    </p:set>
                                    <p:anim calcmode="lin" valueType="num">
                                      <p:cBhvr>
                                        <p:cTn id="21" dur="1000" fill="hold"/>
                                        <p:tgtEl>
                                          <p:spTgt spid="557"/>
                                        </p:tgtEl>
                                        <p:attrNameLst>
                                          <p:attrName>ppt_w</p:attrName>
                                        </p:attrNameLst>
                                      </p:cBhvr>
                                      <p:tavLst>
                                        <p:tav tm="0">
                                          <p:val>
                                            <p:fltVal val="0"/>
                                          </p:val>
                                        </p:tav>
                                        <p:tav tm="100000">
                                          <p:val>
                                            <p:strVal val="#ppt_w"/>
                                          </p:val>
                                        </p:tav>
                                      </p:tavLst>
                                    </p:anim>
                                    <p:anim calcmode="lin" valueType="num">
                                      <p:cBhvr>
                                        <p:cTn id="22" dur="1000" fill="hold"/>
                                        <p:tgtEl>
                                          <p:spTgt spid="557"/>
                                        </p:tgtEl>
                                        <p:attrNameLst>
                                          <p:attrName>ppt_h</p:attrName>
                                        </p:attrNameLst>
                                      </p:cBhvr>
                                      <p:tavLst>
                                        <p:tav tm="0">
                                          <p:val>
                                            <p:fltVal val="0"/>
                                          </p:val>
                                        </p:tav>
                                        <p:tav tm="100000">
                                          <p:val>
                                            <p:strVal val="#ppt_h"/>
                                          </p:val>
                                        </p:tav>
                                      </p:tavLst>
                                    </p:anim>
                                    <p:anim calcmode="lin" valueType="num">
                                      <p:cBhvr>
                                        <p:cTn id="23" dur="1000" fill="hold"/>
                                        <p:tgtEl>
                                          <p:spTgt spid="557"/>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55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 grpId="1" animBg="1" advAuto="0"/>
      <p:bldP spid="556" grpId="2" animBg="1" advAuto="0"/>
      <p:bldP spid="557" grpId="3" animBg="1" advAuto="0"/>
    </p:bldLst>
  </p:timing>
</p:sld>
</file>

<file path=ppt/theme/theme1.xml><?xml version="1.0" encoding="utf-8"?>
<a:theme xmlns:a="http://schemas.openxmlformats.org/drawingml/2006/main" name="SlidesMania">
  <a:themeElements>
    <a:clrScheme name="SlidesMania">
      <a:dk1>
        <a:srgbClr val="16242F"/>
      </a:dk1>
      <a:lt1>
        <a:srgbClr val="FFFFFF"/>
      </a:lt1>
      <a:dk2>
        <a:srgbClr val="A7A7A7"/>
      </a:dk2>
      <a:lt2>
        <a:srgbClr val="535353"/>
      </a:lt2>
      <a:accent1>
        <a:srgbClr val="EB8FD8"/>
      </a:accent1>
      <a:accent2>
        <a:srgbClr val="BA94E9"/>
      </a:accent2>
      <a:accent3>
        <a:srgbClr val="B9D4B4"/>
      </a:accent3>
      <a:accent4>
        <a:srgbClr val="F46659"/>
      </a:accent4>
      <a:accent5>
        <a:srgbClr val="FFBC3E"/>
      </a:accent5>
      <a:accent6>
        <a:srgbClr val="1CC549"/>
      </a:accent6>
      <a:hlink>
        <a:srgbClr val="0000FF"/>
      </a:hlink>
      <a:folHlink>
        <a:srgbClr val="FF00FF"/>
      </a:folHlink>
    </a:clrScheme>
    <a:fontScheme name="SlidesMania">
      <a:majorFont>
        <a:latin typeface="Helvetica"/>
        <a:ea typeface="Helvetica"/>
        <a:cs typeface="Helvetica"/>
      </a:majorFont>
      <a:minorFont>
        <a:latin typeface="Arial"/>
        <a:ea typeface="Arial"/>
        <a:cs typeface="Arial"/>
      </a:minorFont>
    </a:fontScheme>
    <a:fmtScheme name="SlidesMani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6242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lidesMania">
  <a:themeElements>
    <a:clrScheme name="SlidesMania">
      <a:dk1>
        <a:srgbClr val="000000"/>
      </a:dk1>
      <a:lt1>
        <a:srgbClr val="FFFFFF"/>
      </a:lt1>
      <a:dk2>
        <a:srgbClr val="A7A7A7"/>
      </a:dk2>
      <a:lt2>
        <a:srgbClr val="535353"/>
      </a:lt2>
      <a:accent1>
        <a:srgbClr val="EB8FD8"/>
      </a:accent1>
      <a:accent2>
        <a:srgbClr val="BA94E9"/>
      </a:accent2>
      <a:accent3>
        <a:srgbClr val="B9D4B4"/>
      </a:accent3>
      <a:accent4>
        <a:srgbClr val="F46659"/>
      </a:accent4>
      <a:accent5>
        <a:srgbClr val="FFBC3E"/>
      </a:accent5>
      <a:accent6>
        <a:srgbClr val="1CC549"/>
      </a:accent6>
      <a:hlink>
        <a:srgbClr val="0000FF"/>
      </a:hlink>
      <a:folHlink>
        <a:srgbClr val="FF00FF"/>
      </a:folHlink>
    </a:clrScheme>
    <a:fontScheme name="SlidesMania">
      <a:majorFont>
        <a:latin typeface="Helvetica"/>
        <a:ea typeface="Helvetica"/>
        <a:cs typeface="Helvetica"/>
      </a:majorFont>
      <a:minorFont>
        <a:latin typeface="Arial"/>
        <a:ea typeface="Arial"/>
        <a:cs typeface="Arial"/>
      </a:minorFont>
    </a:fontScheme>
    <a:fmtScheme name="SlidesMani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6242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View</Template>
  <TotalTime>88</TotalTime>
  <Words>2106</Words>
  <Application>Microsoft Office PowerPoint</Application>
  <PresentationFormat>Widescreen</PresentationFormat>
  <Paragraphs>114</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Helvetica</vt:lpstr>
      <vt:lpstr>Poppins</vt:lpstr>
      <vt:lpstr>Roboto</vt:lpstr>
      <vt:lpstr>Roboto Mono</vt:lpstr>
      <vt:lpstr>Roboto Mono SemiBold</vt:lpstr>
      <vt:lpstr>Times New Roman</vt:lpstr>
      <vt:lpstr>SlidesMania</vt:lpstr>
      <vt:lpstr>Mid Evaluation  Full Stack Trainee         Internal Guide                        External Guide        Prof. Dipika Bavaliya                   Mr. Suresh Prajapati</vt:lpstr>
      <vt:lpstr>Company Details</vt:lpstr>
      <vt:lpstr>Internship Summary</vt:lpstr>
      <vt:lpstr>AIMS AND OBJECTIVES</vt:lpstr>
      <vt:lpstr>PowerPoint Presentation</vt:lpstr>
      <vt:lpstr>Functional</vt:lpstr>
      <vt:lpstr>NOW LET’S SEE SOME OF THE TASKS THAT I DID DURING INTERNSHIP :</vt:lpstr>
      <vt:lpstr>1st WEEK TASKS ( 18th JAN to 20th JAN ) </vt:lpstr>
      <vt:lpstr>20th Jan Task</vt:lpstr>
      <vt:lpstr>PowerPoint Presentation</vt:lpstr>
      <vt:lpstr>2nd Week ( 24th Jan to 26th Jan ) Tasks</vt:lpstr>
      <vt:lpstr>PowerPoint Presentation</vt:lpstr>
      <vt:lpstr>PowerPoint Presentation</vt:lpstr>
      <vt:lpstr>PowerPoint Presentation</vt:lpstr>
      <vt:lpstr>On this day, a mini-exam was given based on HTML, JavaScript, Bootstrap, and CSS. In this task, we have to create the ticket booking lookalike BookMyShow, in which, on selecting a ticket, ticket details and price are shown on the right side of the table. And after selecting the ticket and clicking on the book now button, the total ticket price should be popped up, and if not selected, and then you click on the book now button, a pop-up window will pop up, which says at least one ticket should be popped up.</vt:lpstr>
      <vt:lpstr>PowerPoint Presentation</vt:lpstr>
      <vt:lpstr>PowerPoint Presentation</vt:lpstr>
      <vt:lpstr>PowerPoint Presentation</vt:lpstr>
      <vt:lpstr>PowerPoint Presentation</vt:lpstr>
      <vt:lpstr>PowerPoint Presentation</vt:lpstr>
      <vt:lpstr>PowerPoint Presentation</vt:lpstr>
      <vt:lpstr>2nd March 2024</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 Evaluation  Full Stack Trainee         Internal Guide                        External Guide        Prof. Jay Paria                   Mr. Suresh Prajapati</dc:title>
  <dc:creator>Aditya Patel</dc:creator>
  <cp:lastModifiedBy>Aditya Patel</cp:lastModifiedBy>
  <cp:revision>14</cp:revision>
  <dcterms:modified xsi:type="dcterms:W3CDTF">2024-03-10T10:25:38Z</dcterms:modified>
</cp:coreProperties>
</file>